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7" r:id="rId17"/>
    <p:sldId id="270" r:id="rId18"/>
    <p:sldId id="271" r:id="rId19"/>
    <p:sldId id="272" r:id="rId20"/>
    <p:sldId id="273" r:id="rId21"/>
    <p:sldId id="276" r:id="rId22"/>
    <p:sldId id="274" r:id="rId23"/>
    <p:sldId id="275" r:id="rId24"/>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43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7E35D6C4-937F-4761-9391-B33F4590C44F}"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27" name="PlaceHolder 2"/>
          <p:cNvSpPr>
            <a:spLocks noGrp="1"/>
          </p:cNvSpPr>
          <p:nvPr>
            <p:ph/>
          </p:nvPr>
        </p:nvSpPr>
        <p:spPr>
          <a:xfrm>
            <a:off x="913680" y="2095920"/>
            <a:ext cx="10353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28" name="PlaceHolder 3"/>
          <p:cNvSpPr>
            <a:spLocks noGrp="1"/>
          </p:cNvSpPr>
          <p:nvPr>
            <p:ph/>
          </p:nvPr>
        </p:nvSpPr>
        <p:spPr>
          <a:xfrm>
            <a:off x="913680" y="4025880"/>
            <a:ext cx="10353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134D38DA-E0C2-48F4-A125-430C8725EDC2}"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30" name="PlaceHolder 2"/>
          <p:cNvSpPr>
            <a:spLocks noGrp="1"/>
          </p:cNvSpPr>
          <p:nvPr>
            <p:ph/>
          </p:nvPr>
        </p:nvSpPr>
        <p:spPr>
          <a:xfrm>
            <a:off x="91368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31" name="PlaceHolder 3"/>
          <p:cNvSpPr>
            <a:spLocks noGrp="1"/>
          </p:cNvSpPr>
          <p:nvPr>
            <p:ph/>
          </p:nvPr>
        </p:nvSpPr>
        <p:spPr>
          <a:xfrm>
            <a:off x="621900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32" name="PlaceHolder 4"/>
          <p:cNvSpPr>
            <a:spLocks noGrp="1"/>
          </p:cNvSpPr>
          <p:nvPr>
            <p:ph/>
          </p:nvPr>
        </p:nvSpPr>
        <p:spPr>
          <a:xfrm>
            <a:off x="913680" y="402588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33" name="PlaceHolder 5"/>
          <p:cNvSpPr>
            <a:spLocks noGrp="1"/>
          </p:cNvSpPr>
          <p:nvPr>
            <p:ph/>
          </p:nvPr>
        </p:nvSpPr>
        <p:spPr>
          <a:xfrm>
            <a:off x="6219000" y="402588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AD1430FB-21BF-4E47-9908-B2B961F11E88}"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35" name="PlaceHolder 2"/>
          <p:cNvSpPr>
            <a:spLocks noGrp="1"/>
          </p:cNvSpPr>
          <p:nvPr>
            <p:ph/>
          </p:nvPr>
        </p:nvSpPr>
        <p:spPr>
          <a:xfrm>
            <a:off x="913680" y="209592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36" name="PlaceHolder 3"/>
          <p:cNvSpPr>
            <a:spLocks noGrp="1"/>
          </p:cNvSpPr>
          <p:nvPr>
            <p:ph/>
          </p:nvPr>
        </p:nvSpPr>
        <p:spPr>
          <a:xfrm>
            <a:off x="4414320" y="209592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37" name="PlaceHolder 4"/>
          <p:cNvSpPr>
            <a:spLocks noGrp="1"/>
          </p:cNvSpPr>
          <p:nvPr>
            <p:ph/>
          </p:nvPr>
        </p:nvSpPr>
        <p:spPr>
          <a:xfrm>
            <a:off x="7914960" y="209592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38" name="PlaceHolder 5"/>
          <p:cNvSpPr>
            <a:spLocks noGrp="1"/>
          </p:cNvSpPr>
          <p:nvPr>
            <p:ph/>
          </p:nvPr>
        </p:nvSpPr>
        <p:spPr>
          <a:xfrm>
            <a:off x="913680" y="402588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39" name="PlaceHolder 6"/>
          <p:cNvSpPr>
            <a:spLocks noGrp="1"/>
          </p:cNvSpPr>
          <p:nvPr>
            <p:ph/>
          </p:nvPr>
        </p:nvSpPr>
        <p:spPr>
          <a:xfrm>
            <a:off x="4414320" y="402588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40" name="PlaceHolder 7"/>
          <p:cNvSpPr>
            <a:spLocks noGrp="1"/>
          </p:cNvSpPr>
          <p:nvPr>
            <p:ph/>
          </p:nvPr>
        </p:nvSpPr>
        <p:spPr>
          <a:xfrm>
            <a:off x="7914960" y="402588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44BAAC56-774E-40B9-846D-821838F02459}"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D8057481-B7BB-45AE-98A7-7E4BFB70B63E}"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47" name="PlaceHolder 2"/>
          <p:cNvSpPr>
            <a:spLocks noGrp="1"/>
          </p:cNvSpPr>
          <p:nvPr>
            <p:ph type="subTitle"/>
          </p:nvPr>
        </p:nvSpPr>
        <p:spPr>
          <a:xfrm>
            <a:off x="913680" y="2095920"/>
            <a:ext cx="10353240" cy="369468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F563704A-A7E1-49B7-8CCE-09E788E4A619}"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49" name="PlaceHolder 2"/>
          <p:cNvSpPr>
            <a:spLocks noGrp="1"/>
          </p:cNvSpPr>
          <p:nvPr>
            <p:ph/>
          </p:nvPr>
        </p:nvSpPr>
        <p:spPr>
          <a:xfrm>
            <a:off x="913680" y="2095920"/>
            <a:ext cx="10353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912AFB4A-9CD2-46A6-96EA-C01B419731C2}"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51" name="PlaceHolder 2"/>
          <p:cNvSpPr>
            <a:spLocks noGrp="1"/>
          </p:cNvSpPr>
          <p:nvPr>
            <p:ph/>
          </p:nvPr>
        </p:nvSpPr>
        <p:spPr>
          <a:xfrm>
            <a:off x="913680" y="2095920"/>
            <a:ext cx="5052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52" name="PlaceHolder 3"/>
          <p:cNvSpPr>
            <a:spLocks noGrp="1"/>
          </p:cNvSpPr>
          <p:nvPr>
            <p:ph/>
          </p:nvPr>
        </p:nvSpPr>
        <p:spPr>
          <a:xfrm>
            <a:off x="6219000" y="2095920"/>
            <a:ext cx="5052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5E1E4A2A-E1D7-487B-9915-B5E987545C4C}"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F431ADE1-17E3-41DF-81A8-11188086E2E2}"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913680" y="609480"/>
            <a:ext cx="10353240" cy="6147360"/>
          </a:xfrm>
          <a:prstGeom prst="rect">
            <a:avLst/>
          </a:prstGeom>
          <a:noFill/>
          <a:ln w="0">
            <a:noFill/>
          </a:ln>
        </p:spPr>
        <p:txBody>
          <a:bodyPr lIns="0" tIns="0" rIns="0" bIns="0" anchor="ctr">
            <a:noAutofit/>
          </a:bodyPr>
          <a:lstStyle/>
          <a:p>
            <a:pPr algn="ctr"/>
            <a:endParaRPr lang="en-US" sz="3200" b="0" strike="noStrike" spc="-1">
              <a:solidFill>
                <a:srgbClr val="FFFFFF"/>
              </a:solidFill>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530E3767-2E6D-4D11-82D8-DB3956040F05}"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56" name="PlaceHolder 2"/>
          <p:cNvSpPr>
            <a:spLocks noGrp="1"/>
          </p:cNvSpPr>
          <p:nvPr>
            <p:ph/>
          </p:nvPr>
        </p:nvSpPr>
        <p:spPr>
          <a:xfrm>
            <a:off x="91368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57" name="PlaceHolder 3"/>
          <p:cNvSpPr>
            <a:spLocks noGrp="1"/>
          </p:cNvSpPr>
          <p:nvPr>
            <p:ph/>
          </p:nvPr>
        </p:nvSpPr>
        <p:spPr>
          <a:xfrm>
            <a:off x="6219000" y="2095920"/>
            <a:ext cx="5052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58" name="PlaceHolder 4"/>
          <p:cNvSpPr>
            <a:spLocks noGrp="1"/>
          </p:cNvSpPr>
          <p:nvPr>
            <p:ph/>
          </p:nvPr>
        </p:nvSpPr>
        <p:spPr>
          <a:xfrm>
            <a:off x="913680" y="402588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9861FD85-D814-46B3-9213-67B1E28AD231}"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6" name="PlaceHolder 2"/>
          <p:cNvSpPr>
            <a:spLocks noGrp="1"/>
          </p:cNvSpPr>
          <p:nvPr>
            <p:ph type="subTitle"/>
          </p:nvPr>
        </p:nvSpPr>
        <p:spPr>
          <a:xfrm>
            <a:off x="913680" y="2095920"/>
            <a:ext cx="10353240" cy="369468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D2479477-8A3C-4E40-93FB-5CD105F72561}"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60" name="PlaceHolder 2"/>
          <p:cNvSpPr>
            <a:spLocks noGrp="1"/>
          </p:cNvSpPr>
          <p:nvPr>
            <p:ph/>
          </p:nvPr>
        </p:nvSpPr>
        <p:spPr>
          <a:xfrm>
            <a:off x="913680" y="2095920"/>
            <a:ext cx="5052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1" name="PlaceHolder 3"/>
          <p:cNvSpPr>
            <a:spLocks noGrp="1"/>
          </p:cNvSpPr>
          <p:nvPr>
            <p:ph/>
          </p:nvPr>
        </p:nvSpPr>
        <p:spPr>
          <a:xfrm>
            <a:off x="621900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2" name="PlaceHolder 4"/>
          <p:cNvSpPr>
            <a:spLocks noGrp="1"/>
          </p:cNvSpPr>
          <p:nvPr>
            <p:ph/>
          </p:nvPr>
        </p:nvSpPr>
        <p:spPr>
          <a:xfrm>
            <a:off x="6219000" y="402588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A58499E9-A3CE-482A-821B-B00744294F58}"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64" name="PlaceHolder 2"/>
          <p:cNvSpPr>
            <a:spLocks noGrp="1"/>
          </p:cNvSpPr>
          <p:nvPr>
            <p:ph/>
          </p:nvPr>
        </p:nvSpPr>
        <p:spPr>
          <a:xfrm>
            <a:off x="91368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5" name="PlaceHolder 3"/>
          <p:cNvSpPr>
            <a:spLocks noGrp="1"/>
          </p:cNvSpPr>
          <p:nvPr>
            <p:ph/>
          </p:nvPr>
        </p:nvSpPr>
        <p:spPr>
          <a:xfrm>
            <a:off x="621900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6" name="PlaceHolder 4"/>
          <p:cNvSpPr>
            <a:spLocks noGrp="1"/>
          </p:cNvSpPr>
          <p:nvPr>
            <p:ph/>
          </p:nvPr>
        </p:nvSpPr>
        <p:spPr>
          <a:xfrm>
            <a:off x="913680" y="4025880"/>
            <a:ext cx="10353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B0AAF19-2C3C-4579-AF4D-58E2AFC042F1}"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68" name="PlaceHolder 2"/>
          <p:cNvSpPr>
            <a:spLocks noGrp="1"/>
          </p:cNvSpPr>
          <p:nvPr>
            <p:ph/>
          </p:nvPr>
        </p:nvSpPr>
        <p:spPr>
          <a:xfrm>
            <a:off x="913680" y="2095920"/>
            <a:ext cx="10353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9" name="PlaceHolder 3"/>
          <p:cNvSpPr>
            <a:spLocks noGrp="1"/>
          </p:cNvSpPr>
          <p:nvPr>
            <p:ph/>
          </p:nvPr>
        </p:nvSpPr>
        <p:spPr>
          <a:xfrm>
            <a:off x="913680" y="4025880"/>
            <a:ext cx="10353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008F29AF-8B13-4BD1-AB27-B693897E99E7}"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71" name="PlaceHolder 2"/>
          <p:cNvSpPr>
            <a:spLocks noGrp="1"/>
          </p:cNvSpPr>
          <p:nvPr>
            <p:ph/>
          </p:nvPr>
        </p:nvSpPr>
        <p:spPr>
          <a:xfrm>
            <a:off x="91368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72" name="PlaceHolder 3"/>
          <p:cNvSpPr>
            <a:spLocks noGrp="1"/>
          </p:cNvSpPr>
          <p:nvPr>
            <p:ph/>
          </p:nvPr>
        </p:nvSpPr>
        <p:spPr>
          <a:xfrm>
            <a:off x="621900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73" name="PlaceHolder 4"/>
          <p:cNvSpPr>
            <a:spLocks noGrp="1"/>
          </p:cNvSpPr>
          <p:nvPr>
            <p:ph/>
          </p:nvPr>
        </p:nvSpPr>
        <p:spPr>
          <a:xfrm>
            <a:off x="913680" y="402588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74" name="PlaceHolder 5"/>
          <p:cNvSpPr>
            <a:spLocks noGrp="1"/>
          </p:cNvSpPr>
          <p:nvPr>
            <p:ph/>
          </p:nvPr>
        </p:nvSpPr>
        <p:spPr>
          <a:xfrm>
            <a:off x="6219000" y="402588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F6F34A58-CE88-433A-86DE-A3A61D567FBA}"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76" name="PlaceHolder 2"/>
          <p:cNvSpPr>
            <a:spLocks noGrp="1"/>
          </p:cNvSpPr>
          <p:nvPr>
            <p:ph/>
          </p:nvPr>
        </p:nvSpPr>
        <p:spPr>
          <a:xfrm>
            <a:off x="913680" y="209592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77" name="PlaceHolder 3"/>
          <p:cNvSpPr>
            <a:spLocks noGrp="1"/>
          </p:cNvSpPr>
          <p:nvPr>
            <p:ph/>
          </p:nvPr>
        </p:nvSpPr>
        <p:spPr>
          <a:xfrm>
            <a:off x="4414320" y="209592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78" name="PlaceHolder 4"/>
          <p:cNvSpPr>
            <a:spLocks noGrp="1"/>
          </p:cNvSpPr>
          <p:nvPr>
            <p:ph/>
          </p:nvPr>
        </p:nvSpPr>
        <p:spPr>
          <a:xfrm>
            <a:off x="7914960" y="209592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79" name="PlaceHolder 5"/>
          <p:cNvSpPr>
            <a:spLocks noGrp="1"/>
          </p:cNvSpPr>
          <p:nvPr>
            <p:ph/>
          </p:nvPr>
        </p:nvSpPr>
        <p:spPr>
          <a:xfrm>
            <a:off x="913680" y="402588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80" name="PlaceHolder 6"/>
          <p:cNvSpPr>
            <a:spLocks noGrp="1"/>
          </p:cNvSpPr>
          <p:nvPr>
            <p:ph/>
          </p:nvPr>
        </p:nvSpPr>
        <p:spPr>
          <a:xfrm>
            <a:off x="4414320" y="402588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81" name="PlaceHolder 7"/>
          <p:cNvSpPr>
            <a:spLocks noGrp="1"/>
          </p:cNvSpPr>
          <p:nvPr>
            <p:ph/>
          </p:nvPr>
        </p:nvSpPr>
        <p:spPr>
          <a:xfrm>
            <a:off x="7914960" y="4025880"/>
            <a:ext cx="333360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68CF39DA-A92D-4C40-9FFD-5FBCCFB65572}"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8" name="PlaceHolder 2"/>
          <p:cNvSpPr>
            <a:spLocks noGrp="1"/>
          </p:cNvSpPr>
          <p:nvPr>
            <p:ph/>
          </p:nvPr>
        </p:nvSpPr>
        <p:spPr>
          <a:xfrm>
            <a:off x="913680" y="2095920"/>
            <a:ext cx="10353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376F8E19-41FA-44C4-852C-A4FFD2EFDC7F}"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10" name="PlaceHolder 2"/>
          <p:cNvSpPr>
            <a:spLocks noGrp="1"/>
          </p:cNvSpPr>
          <p:nvPr>
            <p:ph/>
          </p:nvPr>
        </p:nvSpPr>
        <p:spPr>
          <a:xfrm>
            <a:off x="913680" y="2095920"/>
            <a:ext cx="5052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11" name="PlaceHolder 3"/>
          <p:cNvSpPr>
            <a:spLocks noGrp="1"/>
          </p:cNvSpPr>
          <p:nvPr>
            <p:ph/>
          </p:nvPr>
        </p:nvSpPr>
        <p:spPr>
          <a:xfrm>
            <a:off x="6219000" y="2095920"/>
            <a:ext cx="5052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DC7523F3-BAEF-4581-B4C2-A8FC59E1939B}"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E87A3DA5-D97D-4BFD-9EF5-E7B80580AD67}"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3680" y="609480"/>
            <a:ext cx="10353240" cy="6147360"/>
          </a:xfrm>
          <a:prstGeom prst="rect">
            <a:avLst/>
          </a:prstGeom>
          <a:noFill/>
          <a:ln w="0">
            <a:noFill/>
          </a:ln>
        </p:spPr>
        <p:txBody>
          <a:bodyPr lIns="0" tIns="0" rIns="0" bIns="0" anchor="ctr">
            <a:noAutofit/>
          </a:bodyPr>
          <a:lstStyle/>
          <a:p>
            <a:pPr algn="ctr"/>
            <a:endParaRPr lang="en-US" sz="3200" b="0" strike="noStrike" spc="-1">
              <a:solidFill>
                <a:srgbClr val="FFFFFF"/>
              </a:solidFill>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ABA3262A-4108-4E25-A5FF-B112A30662BE}"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15" name="PlaceHolder 2"/>
          <p:cNvSpPr>
            <a:spLocks noGrp="1"/>
          </p:cNvSpPr>
          <p:nvPr>
            <p:ph/>
          </p:nvPr>
        </p:nvSpPr>
        <p:spPr>
          <a:xfrm>
            <a:off x="91368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16" name="PlaceHolder 3"/>
          <p:cNvSpPr>
            <a:spLocks noGrp="1"/>
          </p:cNvSpPr>
          <p:nvPr>
            <p:ph/>
          </p:nvPr>
        </p:nvSpPr>
        <p:spPr>
          <a:xfrm>
            <a:off x="6219000" y="2095920"/>
            <a:ext cx="5052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17" name="PlaceHolder 4"/>
          <p:cNvSpPr>
            <a:spLocks noGrp="1"/>
          </p:cNvSpPr>
          <p:nvPr>
            <p:ph/>
          </p:nvPr>
        </p:nvSpPr>
        <p:spPr>
          <a:xfrm>
            <a:off x="913680" y="402588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CE7035C2-8002-4C70-AD04-D9038272D08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19" name="PlaceHolder 2"/>
          <p:cNvSpPr>
            <a:spLocks noGrp="1"/>
          </p:cNvSpPr>
          <p:nvPr>
            <p:ph/>
          </p:nvPr>
        </p:nvSpPr>
        <p:spPr>
          <a:xfrm>
            <a:off x="913680" y="2095920"/>
            <a:ext cx="5052240" cy="369468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20" name="PlaceHolder 3"/>
          <p:cNvSpPr>
            <a:spLocks noGrp="1"/>
          </p:cNvSpPr>
          <p:nvPr>
            <p:ph/>
          </p:nvPr>
        </p:nvSpPr>
        <p:spPr>
          <a:xfrm>
            <a:off x="621900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21" name="PlaceHolder 4"/>
          <p:cNvSpPr>
            <a:spLocks noGrp="1"/>
          </p:cNvSpPr>
          <p:nvPr>
            <p:ph/>
          </p:nvPr>
        </p:nvSpPr>
        <p:spPr>
          <a:xfrm>
            <a:off x="6219000" y="402588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B4AFB70D-ED6A-4260-B1B0-8A2C3055C46C}"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3680" y="609480"/>
            <a:ext cx="10353240" cy="132588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Rockwell"/>
            </a:endParaRPr>
          </a:p>
        </p:txBody>
      </p:sp>
      <p:sp>
        <p:nvSpPr>
          <p:cNvPr id="23" name="PlaceHolder 2"/>
          <p:cNvSpPr>
            <a:spLocks noGrp="1"/>
          </p:cNvSpPr>
          <p:nvPr>
            <p:ph/>
          </p:nvPr>
        </p:nvSpPr>
        <p:spPr>
          <a:xfrm>
            <a:off x="91368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24" name="PlaceHolder 3"/>
          <p:cNvSpPr>
            <a:spLocks noGrp="1"/>
          </p:cNvSpPr>
          <p:nvPr>
            <p:ph/>
          </p:nvPr>
        </p:nvSpPr>
        <p:spPr>
          <a:xfrm>
            <a:off x="6219000" y="2095920"/>
            <a:ext cx="5052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25" name="PlaceHolder 4"/>
          <p:cNvSpPr>
            <a:spLocks noGrp="1"/>
          </p:cNvSpPr>
          <p:nvPr>
            <p:ph/>
          </p:nvPr>
        </p:nvSpPr>
        <p:spPr>
          <a:xfrm>
            <a:off x="913680" y="4025880"/>
            <a:ext cx="10353240" cy="1762200"/>
          </a:xfrm>
          <a:prstGeom prst="rect">
            <a:avLst/>
          </a:prstGeom>
          <a:noFill/>
          <a:ln w="0">
            <a:noFill/>
          </a:ln>
        </p:spPr>
        <p:txBody>
          <a:bodyPr lIns="0" tIns="0" rIns="0" bIns="0" anchor="t">
            <a:normAutofit/>
          </a:bodyPr>
          <a:lstStyle/>
          <a:p>
            <a:pPr indent="0">
              <a:lnSpc>
                <a:spcPct val="120000"/>
              </a:lnSpc>
              <a:spcBef>
                <a:spcPts val="1417"/>
              </a:spcBef>
              <a:buNone/>
            </a:pPr>
            <a:endParaRPr lang="en-US" sz="2000" b="0" strike="noStrike" spc="-1">
              <a:solidFill>
                <a:srgbClr val="FFFFFF"/>
              </a:solidFill>
              <a:latin typeface="Rockwell"/>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6629E32B-AD43-4B3B-9290-E431728EB72C}"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blip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95160" y="1122480"/>
            <a:ext cx="9001080" cy="2387160"/>
          </a:xfrm>
          <a:prstGeom prst="rect">
            <a:avLst/>
          </a:prstGeom>
          <a:noFill/>
          <a:ln w="0">
            <a:noFill/>
          </a:ln>
        </p:spPr>
        <p:txBody>
          <a:bodyPr anchor="b">
            <a:normAutofit/>
          </a:bodyPr>
          <a:lstStyle/>
          <a:p>
            <a:pPr indent="0" algn="ctr">
              <a:lnSpc>
                <a:spcPct val="90000"/>
              </a:lnSpc>
              <a:buNone/>
            </a:pPr>
            <a:r>
              <a:rPr lang="en-US" sz="4800" b="1" strike="noStrike" cap="all" spc="-1">
                <a:solidFill>
                  <a:srgbClr val="FFFFFF"/>
                </a:solidFill>
                <a:latin typeface="Bookman Old Style"/>
              </a:rPr>
              <a:t>Click to edit Master title style</a:t>
            </a:r>
            <a:endParaRPr lang="en-US" sz="4800" b="0" strike="noStrike" spc="-1">
              <a:solidFill>
                <a:srgbClr val="FFFFFF"/>
              </a:solidFill>
              <a:latin typeface="Rockwell"/>
            </a:endParaRPr>
          </a:p>
        </p:txBody>
      </p:sp>
      <p:sp>
        <p:nvSpPr>
          <p:cNvPr id="6" name="PlaceHolder 2"/>
          <p:cNvSpPr>
            <a:spLocks noGrp="1"/>
          </p:cNvSpPr>
          <p:nvPr>
            <p:ph type="dt" idx="1"/>
          </p:nvPr>
        </p:nvSpPr>
        <p:spPr>
          <a:xfrm>
            <a:off x="7678800" y="5883120"/>
            <a:ext cx="2742840" cy="364680"/>
          </a:xfrm>
          <a:prstGeom prst="rect">
            <a:avLst/>
          </a:prstGeom>
          <a:noFill/>
          <a:ln w="0">
            <a:noFill/>
          </a:ln>
        </p:spPr>
        <p:txBody>
          <a:bodyPr anchor="ctr">
            <a:noAutofit/>
          </a:bodyPr>
          <a:lstStyle>
            <a:lvl1pPr indent="0" algn="r">
              <a:lnSpc>
                <a:spcPct val="100000"/>
              </a:lnSpc>
              <a:buNone/>
              <a:defRPr lang="en-US" sz="1000" b="0" strike="noStrike" spc="-1">
                <a:solidFill>
                  <a:srgbClr val="FFFFFF"/>
                </a:solidFill>
                <a:latin typeface="Rockwell"/>
              </a:defRPr>
            </a:lvl1pPr>
          </a:lstStyle>
          <a:p>
            <a:pPr indent="0" algn="r">
              <a:lnSpc>
                <a:spcPct val="100000"/>
              </a:lnSpc>
              <a:buNone/>
            </a:pPr>
            <a:r>
              <a:rPr lang="en-US" sz="1000" b="0" strike="noStrike" spc="-1">
                <a:solidFill>
                  <a:srgbClr val="FFFFFF"/>
                </a:solidFill>
                <a:latin typeface="Rockwell"/>
              </a:rPr>
              <a:t>&lt;date/time&gt;</a:t>
            </a:r>
            <a:endParaRPr lang="en-US" sz="1000" b="0" strike="noStrike" spc="-1">
              <a:solidFill>
                <a:srgbClr val="FFFFFF"/>
              </a:solidFill>
              <a:latin typeface="Times New Roman"/>
            </a:endParaRPr>
          </a:p>
        </p:txBody>
      </p:sp>
      <p:sp>
        <p:nvSpPr>
          <p:cNvPr id="2" name="PlaceHolder 3"/>
          <p:cNvSpPr>
            <a:spLocks noGrp="1"/>
          </p:cNvSpPr>
          <p:nvPr>
            <p:ph type="ftr" idx="2"/>
          </p:nvPr>
        </p:nvSpPr>
        <p:spPr>
          <a:xfrm>
            <a:off x="913680" y="5883120"/>
            <a:ext cx="6672600" cy="364680"/>
          </a:xfrm>
          <a:prstGeom prst="rect">
            <a:avLst/>
          </a:prstGeom>
          <a:noFill/>
          <a:ln w="0">
            <a:noFill/>
          </a:ln>
        </p:spPr>
        <p:txBody>
          <a:bodyPr anchor="ctr">
            <a:noAutofit/>
          </a:bodyPr>
          <a:lstStyle>
            <a:lvl1pPr indent="0" algn="ctr">
              <a:buNone/>
              <a:defRPr lang="en-US" sz="1400" b="0" strike="noStrike" spc="-1">
                <a:solidFill>
                  <a:srgbClr val="FFFFFF"/>
                </a:solidFill>
                <a:latin typeface="Times New Roman"/>
              </a:defRPr>
            </a:lvl1pPr>
          </a:lstStyle>
          <a:p>
            <a:pPr indent="0" algn="ctr">
              <a:buNone/>
            </a:pPr>
            <a:r>
              <a:rPr lang="en-US" sz="1400" b="0" strike="noStrike" spc="-1">
                <a:solidFill>
                  <a:srgbClr val="FFFFFF"/>
                </a:solidFill>
                <a:latin typeface="Times New Roman"/>
              </a:rPr>
              <a:t>&lt;footer&gt;</a:t>
            </a:r>
          </a:p>
        </p:txBody>
      </p:sp>
      <p:sp>
        <p:nvSpPr>
          <p:cNvPr id="3" name="PlaceHolder 4"/>
          <p:cNvSpPr>
            <a:spLocks noGrp="1"/>
          </p:cNvSpPr>
          <p:nvPr>
            <p:ph type="sldNum" idx="3"/>
          </p:nvPr>
        </p:nvSpPr>
        <p:spPr>
          <a:xfrm>
            <a:off x="10514160" y="5883120"/>
            <a:ext cx="753120" cy="364680"/>
          </a:xfrm>
          <a:prstGeom prst="rect">
            <a:avLst/>
          </a:prstGeom>
          <a:noFill/>
          <a:ln w="0">
            <a:noFill/>
          </a:ln>
        </p:spPr>
        <p:txBody>
          <a:bodyPr anchor="ctr">
            <a:noAutofit/>
          </a:bodyPr>
          <a:lstStyle>
            <a:lvl1pPr indent="0" algn="r">
              <a:lnSpc>
                <a:spcPct val="100000"/>
              </a:lnSpc>
              <a:buNone/>
              <a:defRPr lang="en-US" sz="1000" b="0" strike="noStrike" spc="-1">
                <a:solidFill>
                  <a:srgbClr val="FFFFFF"/>
                </a:solidFill>
                <a:latin typeface="Rockwell"/>
              </a:defRPr>
            </a:lvl1pPr>
          </a:lstStyle>
          <a:p>
            <a:pPr indent="0" algn="r">
              <a:lnSpc>
                <a:spcPct val="100000"/>
              </a:lnSpc>
              <a:buNone/>
            </a:pPr>
            <a:fld id="{B51BB135-6285-43C2-B2A6-90DA30E0D61F}" type="slidenum">
              <a:rPr lang="en-US" sz="1000" b="0" strike="noStrike" spc="-1">
                <a:solidFill>
                  <a:srgbClr val="FFFFFF"/>
                </a:solidFill>
                <a:latin typeface="Rockwell"/>
              </a:rPr>
              <a:t>‹#›</a:t>
            </a:fld>
            <a:endParaRPr lang="en-US" sz="1000" b="0" strike="noStrike" spc="-1">
              <a:solidFill>
                <a:srgbClr val="FFFFFF"/>
              </a:solidFill>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120000"/>
              </a:lnSpc>
              <a:spcBef>
                <a:spcPts val="1417"/>
              </a:spcBef>
              <a:buClr>
                <a:srgbClr val="FFFFFF"/>
              </a:buClr>
              <a:buSzPct val="45000"/>
              <a:buFont typeface="Wingdings" charset="2"/>
              <a:buChar char=""/>
            </a:pPr>
            <a:r>
              <a:rPr lang="en-US" sz="2000" b="0" strike="noStrike" spc="-1">
                <a:solidFill>
                  <a:srgbClr val="FFFFFF"/>
                </a:solidFill>
                <a:latin typeface="Rockwell"/>
              </a:rPr>
              <a:t>Click to edit the outline text format</a:t>
            </a:r>
          </a:p>
          <a:p>
            <a:pPr marL="864000" lvl="1" indent="-324000">
              <a:lnSpc>
                <a:spcPct val="120000"/>
              </a:lnSpc>
              <a:spcBef>
                <a:spcPts val="1134"/>
              </a:spcBef>
              <a:buClr>
                <a:srgbClr val="FFFFFF"/>
              </a:buClr>
              <a:buSzPct val="75000"/>
              <a:buFont typeface="Symbol" charset="2"/>
              <a:buChar char=""/>
            </a:pPr>
            <a:r>
              <a:rPr lang="en-US" sz="1600" b="0" strike="noStrike" spc="-1">
                <a:solidFill>
                  <a:srgbClr val="FFFFFF"/>
                </a:solidFill>
                <a:latin typeface="Rockwell"/>
              </a:rPr>
              <a:t>Second Outline Level</a:t>
            </a:r>
          </a:p>
          <a:p>
            <a:pPr marL="1296000" lvl="2" indent="-288000">
              <a:lnSpc>
                <a:spcPct val="120000"/>
              </a:lnSpc>
              <a:spcBef>
                <a:spcPts val="850"/>
              </a:spcBef>
              <a:buClr>
                <a:srgbClr val="FFFFFF"/>
              </a:buClr>
              <a:buSzPct val="45000"/>
              <a:buFont typeface="Wingdings" charset="2"/>
              <a:buChar char=""/>
            </a:pPr>
            <a:r>
              <a:rPr lang="en-US" sz="1400" b="0" strike="noStrike" spc="-1">
                <a:solidFill>
                  <a:srgbClr val="FFFFFF"/>
                </a:solidFill>
                <a:latin typeface="Rockwell"/>
              </a:rPr>
              <a:t>Third Outline Level</a:t>
            </a:r>
          </a:p>
          <a:p>
            <a:pPr marL="1728000" lvl="3" indent="-216000">
              <a:lnSpc>
                <a:spcPct val="120000"/>
              </a:lnSpc>
              <a:spcBef>
                <a:spcPts val="567"/>
              </a:spcBef>
              <a:buClr>
                <a:srgbClr val="FFFFFF"/>
              </a:buClr>
              <a:buSzPct val="75000"/>
              <a:buFont typeface="Symbol" charset="2"/>
              <a:buChar char=""/>
            </a:pPr>
            <a:r>
              <a:rPr lang="en-US" sz="1200" b="0" strike="noStrike" spc="-1">
                <a:solidFill>
                  <a:srgbClr val="FFFFFF"/>
                </a:solidFill>
                <a:latin typeface="Rockwell"/>
              </a:rPr>
              <a:t>Fourth Outline Level</a:t>
            </a:r>
          </a:p>
          <a:p>
            <a:pPr marL="2160000" lvl="4" indent="-216000">
              <a:lnSpc>
                <a:spcPct val="120000"/>
              </a:lnSpc>
              <a:spcBef>
                <a:spcPts val="283"/>
              </a:spcBef>
              <a:buClr>
                <a:srgbClr val="FFFFFF"/>
              </a:buClr>
              <a:buSzPct val="45000"/>
              <a:buFont typeface="Wingdings" charset="2"/>
              <a:buChar char=""/>
            </a:pPr>
            <a:r>
              <a:rPr lang="en-US" sz="2000" b="0" strike="noStrike" spc="-1">
                <a:solidFill>
                  <a:srgbClr val="FFFFFF"/>
                </a:solidFill>
                <a:latin typeface="Rockwell"/>
              </a:rPr>
              <a:t>Fifth Outline Level</a:t>
            </a:r>
          </a:p>
          <a:p>
            <a:pPr marL="2592000" lvl="5" indent="-216000">
              <a:lnSpc>
                <a:spcPct val="120000"/>
              </a:lnSpc>
              <a:spcBef>
                <a:spcPts val="283"/>
              </a:spcBef>
              <a:buClr>
                <a:srgbClr val="FFFFFF"/>
              </a:buClr>
              <a:buSzPct val="45000"/>
              <a:buFont typeface="Wingdings" charset="2"/>
              <a:buChar char=""/>
            </a:pPr>
            <a:r>
              <a:rPr lang="en-US" sz="2000" b="0" strike="noStrike" spc="-1">
                <a:solidFill>
                  <a:srgbClr val="FFFFFF"/>
                </a:solidFill>
                <a:latin typeface="Rockwell"/>
              </a:rPr>
              <a:t>Sixth Outline Level</a:t>
            </a:r>
          </a:p>
          <a:p>
            <a:pPr marL="3024000" lvl="6" indent="-216000">
              <a:lnSpc>
                <a:spcPct val="120000"/>
              </a:lnSpc>
              <a:spcBef>
                <a:spcPts val="283"/>
              </a:spcBef>
              <a:buClr>
                <a:srgbClr val="FFFFFF"/>
              </a:buClr>
              <a:buSzPct val="45000"/>
              <a:buFont typeface="Wingdings" charset="2"/>
              <a:buChar char=""/>
            </a:pPr>
            <a:r>
              <a:rPr lang="en-US" sz="2000" b="0" strike="noStrike" spc="-1">
                <a:solidFill>
                  <a:srgbClr val="FFFFFF"/>
                </a:solidFill>
                <a:latin typeface="Rockwel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blip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13680" y="609480"/>
            <a:ext cx="10353240" cy="1325880"/>
          </a:xfrm>
          <a:prstGeom prst="rect">
            <a:avLst/>
          </a:prstGeom>
          <a:noFill/>
          <a:ln w="0">
            <a:noFill/>
          </a:ln>
        </p:spPr>
        <p:txBody>
          <a:bodyPr anchor="ctr">
            <a:noAutofit/>
          </a:bodyPr>
          <a:lstStyle/>
          <a:p>
            <a:pPr indent="0" algn="ctr">
              <a:lnSpc>
                <a:spcPct val="90000"/>
              </a:lnSpc>
              <a:buNone/>
            </a:pPr>
            <a:r>
              <a:rPr lang="en-US" sz="3400" b="1" strike="noStrike" cap="all" spc="-1">
                <a:solidFill>
                  <a:srgbClr val="FFFFFF"/>
                </a:solidFill>
                <a:latin typeface="Bookman Old Style"/>
              </a:rPr>
              <a:t>Click to edit Master title style</a:t>
            </a:r>
            <a:endParaRPr lang="en-US" sz="3400" b="0" strike="noStrike" spc="-1">
              <a:solidFill>
                <a:srgbClr val="FFFFFF"/>
              </a:solidFill>
              <a:latin typeface="Rockwell"/>
            </a:endParaRPr>
          </a:p>
        </p:txBody>
      </p:sp>
      <p:sp>
        <p:nvSpPr>
          <p:cNvPr id="42" name="PlaceHolder 2"/>
          <p:cNvSpPr>
            <a:spLocks noGrp="1"/>
          </p:cNvSpPr>
          <p:nvPr>
            <p:ph type="body"/>
          </p:nvPr>
        </p:nvSpPr>
        <p:spPr>
          <a:xfrm>
            <a:off x="913680" y="2095920"/>
            <a:ext cx="10353240" cy="3694680"/>
          </a:xfrm>
          <a:prstGeom prst="rect">
            <a:avLst/>
          </a:prstGeom>
          <a:noFill/>
          <a:ln w="0">
            <a:noFill/>
          </a:ln>
        </p:spPr>
        <p:txBody>
          <a:bodyPr anchor="t">
            <a:noAutofit/>
          </a:bodyPr>
          <a:lstStyle/>
          <a:p>
            <a:pPr marL="228600" indent="-228600">
              <a:lnSpc>
                <a:spcPct val="120000"/>
              </a:lnSpc>
              <a:spcBef>
                <a:spcPts val="1001"/>
              </a:spcBef>
              <a:buClr>
                <a:srgbClr val="FFFFFF"/>
              </a:buClr>
              <a:buFont typeface="Arial"/>
              <a:buChar char="•"/>
            </a:pPr>
            <a:r>
              <a:rPr lang="en-US" sz="2000" b="0" strike="noStrike" spc="-1">
                <a:solidFill>
                  <a:srgbClr val="FFFFFF"/>
                </a:solidFill>
                <a:latin typeface="Rockwell"/>
              </a:rPr>
              <a:t>Click to edit Master text styles</a:t>
            </a:r>
          </a:p>
          <a:p>
            <a:pPr marL="685800" lvl="1" indent="-228600">
              <a:lnSpc>
                <a:spcPct val="120000"/>
              </a:lnSpc>
              <a:spcBef>
                <a:spcPts val="499"/>
              </a:spcBef>
              <a:buClr>
                <a:srgbClr val="FFFFFF"/>
              </a:buClr>
              <a:buFont typeface="Arial"/>
              <a:buChar char="•"/>
            </a:pPr>
            <a:r>
              <a:rPr lang="en-US" sz="1800" b="0" strike="noStrike" spc="-1">
                <a:solidFill>
                  <a:srgbClr val="FFFFFF"/>
                </a:solidFill>
                <a:latin typeface="Rockwell"/>
              </a:rPr>
              <a:t>Second level</a:t>
            </a:r>
          </a:p>
          <a:p>
            <a:pPr marL="1143000" lvl="2" indent="-228600">
              <a:lnSpc>
                <a:spcPct val="120000"/>
              </a:lnSpc>
              <a:spcBef>
                <a:spcPts val="499"/>
              </a:spcBef>
              <a:buClr>
                <a:srgbClr val="FFFFFF"/>
              </a:buClr>
              <a:buFont typeface="Arial"/>
              <a:buChar char="•"/>
            </a:pPr>
            <a:r>
              <a:rPr lang="en-US" sz="1600" b="0" strike="noStrike" spc="-1">
                <a:solidFill>
                  <a:srgbClr val="FFFFFF"/>
                </a:solidFill>
                <a:latin typeface="Rockwell"/>
              </a:rPr>
              <a:t>Third level</a:t>
            </a:r>
          </a:p>
          <a:p>
            <a:pPr marL="1600200" lvl="3" indent="-228600">
              <a:lnSpc>
                <a:spcPct val="120000"/>
              </a:lnSpc>
              <a:spcBef>
                <a:spcPts val="499"/>
              </a:spcBef>
              <a:buClr>
                <a:srgbClr val="FFFFFF"/>
              </a:buClr>
              <a:buFont typeface="Arial"/>
              <a:buChar char="•"/>
            </a:pPr>
            <a:r>
              <a:rPr lang="en-US" sz="1400" b="0" strike="noStrike" spc="-1">
                <a:solidFill>
                  <a:srgbClr val="FFFFFF"/>
                </a:solidFill>
                <a:latin typeface="Rockwell"/>
              </a:rPr>
              <a:t>Fourth level</a:t>
            </a:r>
          </a:p>
          <a:p>
            <a:pPr marL="2057400" lvl="4" indent="-228600">
              <a:lnSpc>
                <a:spcPct val="120000"/>
              </a:lnSpc>
              <a:spcBef>
                <a:spcPts val="499"/>
              </a:spcBef>
              <a:buClr>
                <a:srgbClr val="FFFFFF"/>
              </a:buClr>
              <a:buFont typeface="Arial"/>
              <a:buChar char="•"/>
            </a:pPr>
            <a:r>
              <a:rPr lang="en-US" sz="1200" b="0" strike="noStrike" spc="-1">
                <a:solidFill>
                  <a:srgbClr val="FFFFFF"/>
                </a:solidFill>
                <a:latin typeface="Rockwell"/>
              </a:rPr>
              <a:t>Fifth level</a:t>
            </a:r>
          </a:p>
        </p:txBody>
      </p:sp>
      <p:sp>
        <p:nvSpPr>
          <p:cNvPr id="43" name="PlaceHolder 3"/>
          <p:cNvSpPr>
            <a:spLocks noGrp="1"/>
          </p:cNvSpPr>
          <p:nvPr>
            <p:ph type="dt" idx="4"/>
          </p:nvPr>
        </p:nvSpPr>
        <p:spPr>
          <a:xfrm>
            <a:off x="7678800" y="5883120"/>
            <a:ext cx="2742840" cy="364680"/>
          </a:xfrm>
          <a:prstGeom prst="rect">
            <a:avLst/>
          </a:prstGeom>
          <a:noFill/>
          <a:ln w="0">
            <a:noFill/>
          </a:ln>
        </p:spPr>
        <p:txBody>
          <a:bodyPr anchor="ctr">
            <a:noAutofit/>
          </a:bodyPr>
          <a:lstStyle>
            <a:lvl1pPr indent="0" algn="r">
              <a:lnSpc>
                <a:spcPct val="100000"/>
              </a:lnSpc>
              <a:buNone/>
              <a:defRPr lang="en-US" sz="1000" b="0" strike="noStrike" spc="-1">
                <a:solidFill>
                  <a:srgbClr val="FFFFFF"/>
                </a:solidFill>
                <a:latin typeface="Rockwell"/>
              </a:defRPr>
            </a:lvl1pPr>
          </a:lstStyle>
          <a:p>
            <a:pPr indent="0" algn="r">
              <a:lnSpc>
                <a:spcPct val="100000"/>
              </a:lnSpc>
              <a:buNone/>
            </a:pPr>
            <a:r>
              <a:rPr lang="en-US" sz="1000" b="0" strike="noStrike" spc="-1">
                <a:solidFill>
                  <a:srgbClr val="FFFFFF"/>
                </a:solidFill>
                <a:latin typeface="Rockwell"/>
              </a:rPr>
              <a:t>&lt;date/time&gt;</a:t>
            </a:r>
            <a:endParaRPr lang="en-US" sz="1000" b="0" strike="noStrike" spc="-1">
              <a:solidFill>
                <a:srgbClr val="FFFFFF"/>
              </a:solidFill>
              <a:latin typeface="Times New Roman"/>
            </a:endParaRPr>
          </a:p>
        </p:txBody>
      </p:sp>
      <p:sp>
        <p:nvSpPr>
          <p:cNvPr id="44" name="PlaceHolder 4"/>
          <p:cNvSpPr>
            <a:spLocks noGrp="1"/>
          </p:cNvSpPr>
          <p:nvPr>
            <p:ph type="ftr" idx="5"/>
          </p:nvPr>
        </p:nvSpPr>
        <p:spPr>
          <a:xfrm>
            <a:off x="913680" y="5883120"/>
            <a:ext cx="6672600" cy="364680"/>
          </a:xfrm>
          <a:prstGeom prst="rect">
            <a:avLst/>
          </a:prstGeom>
          <a:noFill/>
          <a:ln w="0">
            <a:noFill/>
          </a:ln>
        </p:spPr>
        <p:txBody>
          <a:bodyPr anchor="ctr">
            <a:noAutofit/>
          </a:bodyPr>
          <a:lstStyle>
            <a:lvl1pPr indent="0" algn="ctr">
              <a:buNone/>
              <a:defRPr lang="en-US" sz="1400" b="0" strike="noStrike" spc="-1">
                <a:solidFill>
                  <a:srgbClr val="FFFFFF"/>
                </a:solidFill>
                <a:latin typeface="Times New Roman"/>
              </a:defRPr>
            </a:lvl1pPr>
          </a:lstStyle>
          <a:p>
            <a:pPr indent="0" algn="ctr">
              <a:buNone/>
            </a:pPr>
            <a:r>
              <a:rPr lang="en-US" sz="1400" b="0" strike="noStrike" spc="-1">
                <a:solidFill>
                  <a:srgbClr val="FFFFFF"/>
                </a:solidFill>
                <a:latin typeface="Times New Roman"/>
              </a:rPr>
              <a:t>&lt;footer&gt;</a:t>
            </a:r>
          </a:p>
        </p:txBody>
      </p:sp>
      <p:sp>
        <p:nvSpPr>
          <p:cNvPr id="45" name="PlaceHolder 5"/>
          <p:cNvSpPr>
            <a:spLocks noGrp="1"/>
          </p:cNvSpPr>
          <p:nvPr>
            <p:ph type="sldNum" idx="6"/>
          </p:nvPr>
        </p:nvSpPr>
        <p:spPr>
          <a:xfrm>
            <a:off x="10514160" y="5883120"/>
            <a:ext cx="753120" cy="364680"/>
          </a:xfrm>
          <a:prstGeom prst="rect">
            <a:avLst/>
          </a:prstGeom>
          <a:noFill/>
          <a:ln w="0">
            <a:noFill/>
          </a:ln>
        </p:spPr>
        <p:txBody>
          <a:bodyPr anchor="ctr">
            <a:noAutofit/>
          </a:bodyPr>
          <a:lstStyle>
            <a:lvl1pPr indent="0" algn="r">
              <a:lnSpc>
                <a:spcPct val="100000"/>
              </a:lnSpc>
              <a:buNone/>
              <a:defRPr lang="en-US" sz="1000" b="0" strike="noStrike" spc="-1">
                <a:solidFill>
                  <a:srgbClr val="FFFFFF"/>
                </a:solidFill>
                <a:latin typeface="Rockwell"/>
              </a:defRPr>
            </a:lvl1pPr>
          </a:lstStyle>
          <a:p>
            <a:pPr indent="0" algn="r">
              <a:lnSpc>
                <a:spcPct val="100000"/>
              </a:lnSpc>
              <a:buNone/>
            </a:pPr>
            <a:fld id="{CAA0FC33-66EE-44AC-9A30-658BB187D2A7}" type="slidenum">
              <a:rPr lang="en-US" sz="1000" b="0" strike="noStrike" spc="-1">
                <a:solidFill>
                  <a:srgbClr val="FFFFFF"/>
                </a:solidFill>
                <a:latin typeface="Rockwell"/>
              </a:rPr>
              <a:t>‹#›</a:t>
            </a:fld>
            <a:endParaRPr lang="en-US" sz="1000" b="0" strike="noStrike" spc="-1">
              <a:solidFill>
                <a:srgbClr val="FFFFFF"/>
              </a:solidFill>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hyperlink" Target="https://docs.google.com/spreadsheets/d/1JQQ61ykaSagM-_BGb67eM1gxvttv5_2M/edit?usp=share_link&amp;ouid=109356424617551323871&amp;rtpof=true&amp;sd=true" TargetMode="Externa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95160" y="1850400"/>
            <a:ext cx="9001080" cy="2387160"/>
          </a:xfrm>
          <a:prstGeom prst="rect">
            <a:avLst/>
          </a:prstGeom>
          <a:noFill/>
          <a:ln w="0">
            <a:noFill/>
          </a:ln>
        </p:spPr>
        <p:txBody>
          <a:bodyPr anchor="b">
            <a:noAutofit/>
          </a:bodyPr>
          <a:lstStyle/>
          <a:p>
            <a:pPr indent="0" algn="ctr">
              <a:lnSpc>
                <a:spcPct val="90000"/>
              </a:lnSpc>
              <a:buNone/>
            </a:pPr>
            <a:r>
              <a:rPr lang="en-IN" sz="4800" b="1" strike="noStrike" cap="all" spc="-1">
                <a:solidFill>
                  <a:srgbClr val="FFFFFF"/>
                </a:solidFill>
                <a:latin typeface="Bookman Old Style"/>
              </a:rPr>
              <a:t>IMDB-Movie Analysis</a:t>
            </a:r>
            <a:br>
              <a:rPr sz="4800"/>
            </a:br>
            <a:endParaRPr lang="en-US" sz="4800" b="0" strike="noStrike" spc="-1">
              <a:solidFill>
                <a:srgbClr val="FFFFFF"/>
              </a:solidFill>
              <a:latin typeface="Rockwell"/>
            </a:endParaRPr>
          </a:p>
        </p:txBody>
      </p:sp>
      <p:pic>
        <p:nvPicPr>
          <p:cNvPr id="83" name="Graphic 5" descr="Drama with solid fill"/>
          <p:cNvPicPr/>
          <p:nvPr/>
        </p:nvPicPr>
        <p:blipFill>
          <a:blip r:embed="rId2"/>
          <a:stretch/>
        </p:blipFill>
        <p:spPr>
          <a:xfrm>
            <a:off x="8368560" y="3741120"/>
            <a:ext cx="1994400" cy="1994400"/>
          </a:xfrm>
          <a:prstGeom prst="rect">
            <a:avLst/>
          </a:prstGeom>
          <a:ln w="0">
            <a:noFill/>
          </a:ln>
        </p:spPr>
      </p:pic>
      <p:pic>
        <p:nvPicPr>
          <p:cNvPr id="84" name="Graphic 7" descr="Statistics with solid fill"/>
          <p:cNvPicPr/>
          <p:nvPr/>
        </p:nvPicPr>
        <p:blipFill>
          <a:blip r:embed="rId3"/>
          <a:stretch/>
        </p:blipFill>
        <p:spPr>
          <a:xfrm>
            <a:off x="1928520" y="3741120"/>
            <a:ext cx="1994400" cy="1994400"/>
          </a:xfrm>
          <a:prstGeom prst="rect">
            <a:avLst/>
          </a:prstGeom>
          <a:ln w="0">
            <a:noFill/>
          </a:ln>
        </p:spPr>
      </p:pic>
      <p:sp>
        <p:nvSpPr>
          <p:cNvPr id="85" name="TextBox 2"/>
          <p:cNvSpPr/>
          <p:nvPr/>
        </p:nvSpPr>
        <p:spPr>
          <a:xfrm>
            <a:off x="4855320" y="4074840"/>
            <a:ext cx="4794120" cy="699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IN" sz="2000" b="1" strike="noStrike" spc="-1">
                <a:solidFill>
                  <a:srgbClr val="FFFFFF"/>
                </a:solidFill>
                <a:latin typeface="Rockwell"/>
              </a:rPr>
              <a:t>                         :  Vivek Kushawaha</a:t>
            </a:r>
            <a:endParaRPr lang="en-US" sz="2000" b="0" strike="noStrike" spc="-1">
              <a:solidFill>
                <a:srgbClr val="FFFFFF"/>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10440"/>
            <a:ext cx="10353240" cy="1325880"/>
          </a:xfrm>
          <a:prstGeom prst="rect">
            <a:avLst/>
          </a:prstGeom>
          <a:noFill/>
          <a:ln w="0">
            <a:noFill/>
          </a:ln>
        </p:spPr>
        <p:txBody>
          <a:bodyPr anchor="ctr">
            <a:noAutofit/>
          </a:bodyPr>
          <a:lstStyle/>
          <a:p>
            <a:pPr indent="0" algn="ctr">
              <a:lnSpc>
                <a:spcPct val="90000"/>
              </a:lnSpc>
              <a:buNone/>
            </a:pPr>
            <a:r>
              <a:rPr lang="en-US" sz="3400" b="1" strike="noStrike" cap="all" spc="-1">
                <a:solidFill>
                  <a:srgbClr val="FFFFFF"/>
                </a:solidFill>
                <a:latin typeface="Bookman Old Style"/>
              </a:rPr>
              <a:t>Common GENRES</a:t>
            </a:r>
            <a:endParaRPr lang="en-US" sz="3400" b="0" strike="noStrike" spc="-1">
              <a:solidFill>
                <a:srgbClr val="FFFFFF"/>
              </a:solidFill>
              <a:latin typeface="Rockwell"/>
            </a:endParaRPr>
          </a:p>
        </p:txBody>
      </p:sp>
      <p:sp>
        <p:nvSpPr>
          <p:cNvPr id="102" name="TextBox 9"/>
          <p:cNvSpPr/>
          <p:nvPr/>
        </p:nvSpPr>
        <p:spPr>
          <a:xfrm>
            <a:off x="6211440" y="2518560"/>
            <a:ext cx="5979960" cy="912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IN" sz="1800" b="0" strike="noStrike" spc="-1">
                <a:solidFill>
                  <a:srgbClr val="00B0F0"/>
                </a:solidFill>
                <a:latin typeface="Rockwell"/>
              </a:rPr>
              <a:t>Insights</a:t>
            </a:r>
            <a:endParaRPr lang="en-US" sz="1800" b="0" strike="noStrike" spc="-1">
              <a:solidFill>
                <a:srgbClr val="FFFFFF"/>
              </a:solidFill>
              <a:latin typeface="Arial"/>
            </a:endParaRPr>
          </a:p>
          <a:p>
            <a:pPr marL="285840" indent="-285840">
              <a:lnSpc>
                <a:spcPct val="100000"/>
              </a:lnSpc>
              <a:buClr>
                <a:srgbClr val="00B0F0"/>
              </a:buClr>
              <a:buFont typeface="Arial"/>
              <a:buChar char="•"/>
            </a:pPr>
            <a:r>
              <a:rPr lang="en-IN" sz="1800" b="0" strike="noStrike" spc="-1">
                <a:solidFill>
                  <a:srgbClr val="00B0F0"/>
                </a:solidFill>
                <a:latin typeface="Rockwell"/>
              </a:rPr>
              <a:t>Comedy, Action and  Drama are the common Genres.</a:t>
            </a:r>
            <a:endParaRPr lang="en-US" sz="1800" b="0" strike="noStrike" spc="-1">
              <a:solidFill>
                <a:srgbClr val="FFFFFF"/>
              </a:solidFill>
              <a:latin typeface="Arial"/>
            </a:endParaRPr>
          </a:p>
        </p:txBody>
      </p:sp>
      <p:pic>
        <p:nvPicPr>
          <p:cNvPr id="103" name="Picture 5"/>
          <p:cNvPicPr/>
          <p:nvPr/>
        </p:nvPicPr>
        <p:blipFill>
          <a:blip r:embed="rId2"/>
          <a:stretch/>
        </p:blipFill>
        <p:spPr>
          <a:xfrm>
            <a:off x="141120" y="886320"/>
            <a:ext cx="6133680" cy="569232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913680" y="609480"/>
            <a:ext cx="10353240" cy="1325880"/>
          </a:xfrm>
          <a:prstGeom prst="rect">
            <a:avLst/>
          </a:prstGeom>
          <a:noFill/>
          <a:ln w="0">
            <a:noFill/>
          </a:ln>
        </p:spPr>
        <p:txBody>
          <a:bodyPr anchor="ctr">
            <a:noAutofit/>
          </a:bodyPr>
          <a:lstStyle/>
          <a:p>
            <a:pPr indent="0" algn="ctr">
              <a:lnSpc>
                <a:spcPct val="90000"/>
              </a:lnSpc>
              <a:buNone/>
            </a:pPr>
            <a:r>
              <a:rPr lang="en-IN" sz="3400" b="1" strike="noStrike" cap="all" spc="-1">
                <a:solidFill>
                  <a:srgbClr val="FFFFFF"/>
                </a:solidFill>
                <a:latin typeface="Bookman Old Style"/>
              </a:rPr>
              <a:t>2.</a:t>
            </a:r>
            <a:r>
              <a:rPr lang="en-IN" sz="3400" b="1" strike="noStrike" cap="all" spc="-1">
                <a:solidFill>
                  <a:srgbClr val="8492A6"/>
                </a:solidFill>
                <a:latin typeface="Manrope"/>
              </a:rPr>
              <a:t> </a:t>
            </a:r>
            <a:r>
              <a:rPr lang="en-IN" sz="3400" b="1" strike="noStrike" cap="all" spc="-1">
                <a:solidFill>
                  <a:srgbClr val="FFFFFF"/>
                </a:solidFill>
                <a:latin typeface="Rockwell"/>
              </a:rPr>
              <a:t>Movie Duration Analysis</a:t>
            </a:r>
            <a:endParaRPr lang="en-US" sz="3400" b="0" strike="noStrike" spc="-1">
              <a:solidFill>
                <a:srgbClr val="FFFFFF"/>
              </a:solidFill>
              <a:latin typeface="Rockwell"/>
            </a:endParaRPr>
          </a:p>
        </p:txBody>
      </p:sp>
      <p:sp>
        <p:nvSpPr>
          <p:cNvPr id="105" name="PlaceHolder 2"/>
          <p:cNvSpPr>
            <a:spLocks noGrp="1"/>
          </p:cNvSpPr>
          <p:nvPr>
            <p:ph/>
          </p:nvPr>
        </p:nvSpPr>
        <p:spPr>
          <a:xfrm>
            <a:off x="178200" y="1668960"/>
            <a:ext cx="11824560" cy="4971240"/>
          </a:xfrm>
          <a:prstGeom prst="rect">
            <a:avLst/>
          </a:prstGeom>
          <a:noFill/>
          <a:ln w="0">
            <a:noFill/>
          </a:ln>
        </p:spPr>
        <p:txBody>
          <a:bodyPr anchor="t">
            <a:noAutofit/>
          </a:bodyPr>
          <a:lstStyle/>
          <a:p>
            <a:pPr indent="0">
              <a:lnSpc>
                <a:spcPct val="120000"/>
              </a:lnSpc>
              <a:spcBef>
                <a:spcPts val="1001"/>
              </a:spcBef>
              <a:buNone/>
              <a:tabLst>
                <a:tab pos="0" algn="l"/>
              </a:tabLst>
            </a:pPr>
            <a:r>
              <a:rPr lang="en-US" sz="2000" b="0" strike="noStrike" spc="-1">
                <a:solidFill>
                  <a:srgbClr val="FFFFFF"/>
                </a:solidFill>
                <a:latin typeface="Rockwell"/>
              </a:rPr>
              <a:t>Analyze the distribution of movie durations and its impact on the IMDB score.</a:t>
            </a:r>
          </a:p>
          <a:p>
            <a:pPr indent="0">
              <a:lnSpc>
                <a:spcPct val="120000"/>
              </a:lnSpc>
              <a:spcBef>
                <a:spcPts val="1001"/>
              </a:spcBef>
              <a:buNone/>
              <a:tabLst>
                <a:tab pos="0" algn="l"/>
              </a:tabLst>
            </a:pPr>
            <a:endParaRPr lang="en-US" sz="2000" b="0" strike="noStrike" spc="-1">
              <a:solidFill>
                <a:srgbClr val="FFFFFF"/>
              </a:solidFill>
              <a:latin typeface="Rockwell"/>
            </a:endParaRPr>
          </a:p>
          <a:p>
            <a:pPr indent="0">
              <a:lnSpc>
                <a:spcPct val="120000"/>
              </a:lnSpc>
              <a:spcBef>
                <a:spcPts val="1001"/>
              </a:spcBef>
              <a:buNone/>
              <a:tabLst>
                <a:tab pos="0" algn="l"/>
              </a:tabLst>
            </a:pPr>
            <a:r>
              <a:rPr lang="en-US" sz="2000" b="1" strike="noStrike" spc="-1">
                <a:solidFill>
                  <a:srgbClr val="FFFFFF"/>
                </a:solidFill>
                <a:latin typeface="Rockwell"/>
              </a:rPr>
              <a:t>Task: </a:t>
            </a:r>
            <a:r>
              <a:rPr lang="en-US" sz="2000" b="0" strike="noStrike" spc="-1">
                <a:solidFill>
                  <a:srgbClr val="FFFFFF"/>
                </a:solidFill>
                <a:latin typeface="Rockwell"/>
              </a:rPr>
              <a:t>Analyze the distribution of movie durations and identify the relationship between movie duration and IMDB score.</a:t>
            </a:r>
          </a:p>
          <a:p>
            <a:pPr indent="0">
              <a:lnSpc>
                <a:spcPct val="120000"/>
              </a:lnSpc>
              <a:spcBef>
                <a:spcPts val="1001"/>
              </a:spcBef>
              <a:buNone/>
              <a:tabLst>
                <a:tab pos="0" algn="l"/>
              </a:tabLst>
            </a:pPr>
            <a:endParaRPr lang="en-US" sz="2000" b="0" strike="noStrike" spc="-1">
              <a:solidFill>
                <a:srgbClr val="FFFFFF"/>
              </a:solidFill>
              <a:latin typeface="Rockwell"/>
            </a:endParaRPr>
          </a:p>
          <a:p>
            <a:pPr indent="0">
              <a:lnSpc>
                <a:spcPct val="120000"/>
              </a:lnSpc>
              <a:spcBef>
                <a:spcPts val="1001"/>
              </a:spcBef>
              <a:buNone/>
              <a:tabLst>
                <a:tab pos="0" algn="l"/>
              </a:tabLst>
            </a:pPr>
            <a:r>
              <a:rPr lang="en-US" sz="2000" b="0" strike="noStrike" spc="-1">
                <a:solidFill>
                  <a:srgbClr val="FFFFFF"/>
                </a:solidFill>
                <a:latin typeface="Rockwell"/>
              </a:rPr>
              <a:t>Used Excel's functions like AVERAGE, MEDIAN, and STDEV. Create a scatter plot to visualize the relationship between movie duration and IMDB score. Add a trendline to assess the direction and strength of the relationship.</a:t>
            </a:r>
          </a:p>
          <a:p>
            <a:pPr indent="0">
              <a:lnSpc>
                <a:spcPct val="120000"/>
              </a:lnSpc>
              <a:spcBef>
                <a:spcPts val="1001"/>
              </a:spcBef>
              <a:buNone/>
              <a:tabLst>
                <a:tab pos="0" algn="l"/>
              </a:tabLst>
            </a:pPr>
            <a:endParaRPr lang="en-US" sz="2000" b="0" strike="noStrike" spc="-1">
              <a:solidFill>
                <a:srgbClr val="FFFFFF"/>
              </a:solidFill>
              <a:latin typeface="Rockwe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2"/>
          <p:cNvPicPr/>
          <p:nvPr/>
        </p:nvPicPr>
        <p:blipFill>
          <a:blip r:embed="rId2"/>
          <a:stretch/>
        </p:blipFill>
        <p:spPr>
          <a:xfrm>
            <a:off x="852120" y="390600"/>
            <a:ext cx="9978120" cy="574344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913680" y="609480"/>
            <a:ext cx="10353240" cy="1325880"/>
          </a:xfrm>
          <a:prstGeom prst="rect">
            <a:avLst/>
          </a:prstGeom>
          <a:noFill/>
          <a:ln w="0">
            <a:noFill/>
          </a:ln>
        </p:spPr>
        <p:txBody>
          <a:bodyPr anchor="ctr">
            <a:noAutofit/>
          </a:bodyPr>
          <a:lstStyle/>
          <a:p>
            <a:pPr indent="0" algn="ctr">
              <a:lnSpc>
                <a:spcPct val="90000"/>
              </a:lnSpc>
              <a:buNone/>
            </a:pPr>
            <a:r>
              <a:rPr lang="en-IN" sz="3400" b="1" strike="noStrike" cap="all" spc="-1">
                <a:solidFill>
                  <a:srgbClr val="FFFFFF"/>
                </a:solidFill>
                <a:latin typeface="Bookman Old Style"/>
              </a:rPr>
              <a:t>3.Language Analysis</a:t>
            </a:r>
            <a:endParaRPr lang="en-US" sz="3400" b="0" strike="noStrike" spc="-1">
              <a:solidFill>
                <a:srgbClr val="FFFFFF"/>
              </a:solidFill>
              <a:latin typeface="Rockwell"/>
            </a:endParaRPr>
          </a:p>
        </p:txBody>
      </p:sp>
      <p:sp>
        <p:nvSpPr>
          <p:cNvPr id="108" name="PlaceHolder 2"/>
          <p:cNvSpPr>
            <a:spLocks noGrp="1"/>
          </p:cNvSpPr>
          <p:nvPr>
            <p:ph/>
          </p:nvPr>
        </p:nvSpPr>
        <p:spPr>
          <a:xfrm>
            <a:off x="913680" y="2095920"/>
            <a:ext cx="10353240" cy="3694680"/>
          </a:xfrm>
          <a:prstGeom prst="rect">
            <a:avLst/>
          </a:prstGeom>
          <a:noFill/>
          <a:ln w="0">
            <a:noFill/>
          </a:ln>
        </p:spPr>
        <p:txBody>
          <a:bodyPr anchor="t">
            <a:noAutofit/>
          </a:bodyPr>
          <a:lstStyle/>
          <a:p>
            <a:pPr indent="0">
              <a:lnSpc>
                <a:spcPct val="120000"/>
              </a:lnSpc>
              <a:spcBef>
                <a:spcPts val="1001"/>
              </a:spcBef>
              <a:buNone/>
              <a:tabLst>
                <a:tab pos="0" algn="l"/>
              </a:tabLst>
            </a:pPr>
            <a:r>
              <a:rPr lang="en-US" sz="2000" b="0" strike="noStrike" spc="-1">
                <a:solidFill>
                  <a:srgbClr val="FFFFFF"/>
                </a:solidFill>
                <a:latin typeface="Rockwell"/>
              </a:rPr>
              <a:t>Situation: Examine the distribution of movies based on their language.</a:t>
            </a:r>
          </a:p>
          <a:p>
            <a:pPr indent="0">
              <a:lnSpc>
                <a:spcPct val="120000"/>
              </a:lnSpc>
              <a:spcBef>
                <a:spcPts val="1001"/>
              </a:spcBef>
              <a:buNone/>
              <a:tabLst>
                <a:tab pos="0" algn="l"/>
              </a:tabLst>
            </a:pPr>
            <a:endParaRPr lang="en-US" sz="2000" b="0" strike="noStrike" spc="-1">
              <a:solidFill>
                <a:srgbClr val="FFFFFF"/>
              </a:solidFill>
              <a:latin typeface="Rockwell"/>
            </a:endParaRPr>
          </a:p>
          <a:p>
            <a:pPr indent="0">
              <a:lnSpc>
                <a:spcPct val="120000"/>
              </a:lnSpc>
              <a:spcBef>
                <a:spcPts val="1001"/>
              </a:spcBef>
              <a:buNone/>
              <a:tabLst>
                <a:tab pos="0" algn="l"/>
              </a:tabLst>
            </a:pPr>
            <a:r>
              <a:rPr lang="en-US" sz="2000" b="1" strike="noStrike" spc="-1">
                <a:solidFill>
                  <a:srgbClr val="FFFFFF"/>
                </a:solidFill>
                <a:latin typeface="Rockwell"/>
              </a:rPr>
              <a:t>Task:</a:t>
            </a:r>
            <a:r>
              <a:rPr lang="en-US" sz="2000" b="0" strike="noStrike" spc="-1">
                <a:solidFill>
                  <a:srgbClr val="FFFFFF"/>
                </a:solidFill>
                <a:latin typeface="Manrope"/>
              </a:rPr>
              <a:t> </a:t>
            </a:r>
            <a:r>
              <a:rPr lang="en-US" sz="2000" b="0" strike="noStrike" spc="-1">
                <a:solidFill>
                  <a:srgbClr val="FFFFFF"/>
                </a:solidFill>
                <a:latin typeface="Rockwell"/>
              </a:rPr>
              <a:t>Determine the most common languages used in movies and analyze their impact on the IMDB score using descriptive statistics.</a:t>
            </a:r>
          </a:p>
          <a:p>
            <a:pPr indent="0">
              <a:lnSpc>
                <a:spcPct val="120000"/>
              </a:lnSpc>
              <a:spcBef>
                <a:spcPts val="1001"/>
              </a:spcBef>
              <a:buNone/>
              <a:tabLst>
                <a:tab pos="0" algn="l"/>
              </a:tabLst>
            </a:pPr>
            <a:endParaRPr lang="en-US" sz="2000" b="0" strike="noStrike" spc="-1">
              <a:solidFill>
                <a:srgbClr val="FFFFFF"/>
              </a:solidFill>
              <a:latin typeface="Rockwell"/>
            </a:endParaRPr>
          </a:p>
          <a:p>
            <a:pPr indent="0">
              <a:lnSpc>
                <a:spcPct val="120000"/>
              </a:lnSpc>
              <a:spcBef>
                <a:spcPts val="1001"/>
              </a:spcBef>
              <a:buNone/>
              <a:tabLst>
                <a:tab pos="0" algn="l"/>
              </a:tabLst>
            </a:pPr>
            <a:r>
              <a:rPr lang="en-US" sz="2000" b="1" strike="noStrike" spc="-1">
                <a:solidFill>
                  <a:srgbClr val="FFFFFF"/>
                </a:solidFill>
                <a:highlight>
                  <a:srgbClr val="000000"/>
                </a:highlight>
                <a:latin typeface="Rockwell"/>
              </a:rPr>
              <a:t>The most common languages used in movies is English .</a:t>
            </a:r>
            <a:endParaRPr lang="en-US" sz="2000" b="0" strike="noStrike" spc="-1">
              <a:solidFill>
                <a:srgbClr val="FFFFFF"/>
              </a:solidFill>
              <a:latin typeface="Rockwe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TextBox 6"/>
          <p:cNvSpPr/>
          <p:nvPr/>
        </p:nvSpPr>
        <p:spPr>
          <a:xfrm>
            <a:off x="268560" y="240120"/>
            <a:ext cx="6167520" cy="394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US" sz="2000" b="0" strike="noStrike" spc="-1">
                <a:solidFill>
                  <a:srgbClr val="FFFFFF"/>
                </a:solidFill>
                <a:latin typeface="Rockwell"/>
              </a:rPr>
              <a:t>Most used language is English.</a:t>
            </a:r>
            <a:endParaRPr lang="en-US" sz="2000" b="0" strike="noStrike" spc="-1">
              <a:solidFill>
                <a:srgbClr val="FFFFFF"/>
              </a:solidFill>
              <a:latin typeface="Arial"/>
            </a:endParaRPr>
          </a:p>
        </p:txBody>
      </p:sp>
      <p:pic>
        <p:nvPicPr>
          <p:cNvPr id="110" name="Content Placeholder 5"/>
          <p:cNvPicPr/>
          <p:nvPr/>
        </p:nvPicPr>
        <p:blipFill>
          <a:blip r:embed="rId2"/>
          <a:stretch/>
        </p:blipFill>
        <p:spPr>
          <a:xfrm>
            <a:off x="857520" y="983160"/>
            <a:ext cx="10017360" cy="5634720"/>
          </a:xfrm>
          <a:prstGeom prst="rect">
            <a:avLst/>
          </a:prstGeom>
          <a:ln w="0">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0C181-6D49-A2A3-DC19-6544BD44B978}"/>
              </a:ext>
            </a:extLst>
          </p:cNvPr>
          <p:cNvSpPr>
            <a:spLocks noGrp="1"/>
          </p:cNvSpPr>
          <p:nvPr>
            <p:ph type="title"/>
          </p:nvPr>
        </p:nvSpPr>
        <p:spPr>
          <a:xfrm>
            <a:off x="710212" y="137985"/>
            <a:ext cx="10353240" cy="1325880"/>
          </a:xfrm>
        </p:spPr>
        <p:txBody>
          <a:bodyPr/>
          <a:lstStyle/>
          <a:p>
            <a:r>
              <a:rPr lang="en-IN" dirty="0">
                <a:solidFill>
                  <a:schemeClr val="bg1"/>
                </a:solidFill>
                <a:latin typeface="Calibri" panose="020F0502020204030204" pitchFamily="34" charset="0"/>
                <a:ea typeface="Calibri" panose="020F0502020204030204" pitchFamily="34" charset="0"/>
                <a:cs typeface="Calibri" panose="020F0502020204030204" pitchFamily="34" charset="0"/>
              </a:rPr>
              <a:t>Descriptive Analysis:</a:t>
            </a:r>
          </a:p>
        </p:txBody>
      </p:sp>
      <p:pic>
        <p:nvPicPr>
          <p:cNvPr id="6" name="Picture 5">
            <a:extLst>
              <a:ext uri="{FF2B5EF4-FFF2-40B4-BE49-F238E27FC236}">
                <a16:creationId xmlns:a16="http://schemas.microsoft.com/office/drawing/2014/main" id="{F9CDE24C-2062-069F-6E14-C4AC2C889A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2912" y="1328321"/>
            <a:ext cx="9830540" cy="5529679"/>
          </a:xfrm>
          <a:prstGeom prst="rect">
            <a:avLst/>
          </a:prstGeom>
        </p:spPr>
      </p:pic>
    </p:spTree>
    <p:extLst>
      <p:ext uri="{BB962C8B-B14F-4D97-AF65-F5344CB8AC3E}">
        <p14:creationId xmlns:p14="http://schemas.microsoft.com/office/powerpoint/2010/main" val="37168527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913680" y="609480"/>
            <a:ext cx="10353240" cy="1325880"/>
          </a:xfrm>
          <a:prstGeom prst="rect">
            <a:avLst/>
          </a:prstGeom>
          <a:noFill/>
          <a:ln w="0">
            <a:noFill/>
          </a:ln>
        </p:spPr>
        <p:txBody>
          <a:bodyPr anchor="ctr">
            <a:noAutofit/>
          </a:bodyPr>
          <a:lstStyle/>
          <a:p>
            <a:pPr indent="0" algn="ctr">
              <a:lnSpc>
                <a:spcPct val="90000"/>
              </a:lnSpc>
              <a:buNone/>
            </a:pPr>
            <a:r>
              <a:rPr lang="en-US" sz="3400" b="1" strike="noStrike" cap="all" spc="-1">
                <a:solidFill>
                  <a:srgbClr val="FFFFFF"/>
                </a:solidFill>
                <a:latin typeface="Bookman Old Style"/>
              </a:rPr>
              <a:t>4.Top Directors</a:t>
            </a:r>
            <a:endParaRPr lang="en-US" sz="3400" b="0" strike="noStrike" spc="-1">
              <a:solidFill>
                <a:srgbClr val="FFFFFF"/>
              </a:solidFill>
              <a:latin typeface="Rockwell"/>
            </a:endParaRPr>
          </a:p>
        </p:txBody>
      </p:sp>
      <p:sp>
        <p:nvSpPr>
          <p:cNvPr id="112" name="TextBox 2"/>
          <p:cNvSpPr/>
          <p:nvPr/>
        </p:nvSpPr>
        <p:spPr>
          <a:xfrm>
            <a:off x="748800" y="1936080"/>
            <a:ext cx="4676760" cy="912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endParaRPr lang="en-US" sz="1800" b="0" strike="noStrike" spc="-1">
              <a:solidFill>
                <a:srgbClr val="FFFFFF"/>
              </a:solidFill>
              <a:latin typeface="Arial"/>
            </a:endParaRPr>
          </a:p>
          <a:p>
            <a:pPr>
              <a:lnSpc>
                <a:spcPct val="100000"/>
              </a:lnSpc>
            </a:pPr>
            <a:endParaRPr lang="en-US" sz="1800" b="0" strike="noStrike" spc="-1">
              <a:solidFill>
                <a:srgbClr val="FFFFFF"/>
              </a:solidFill>
              <a:latin typeface="Arial"/>
            </a:endParaRPr>
          </a:p>
          <a:p>
            <a:pPr>
              <a:lnSpc>
                <a:spcPct val="100000"/>
              </a:lnSpc>
            </a:pPr>
            <a:endParaRPr lang="en-US" sz="1800" b="0" strike="noStrike" spc="-1">
              <a:solidFill>
                <a:srgbClr val="FFFFFF"/>
              </a:solidFill>
              <a:latin typeface="Arial"/>
            </a:endParaRPr>
          </a:p>
        </p:txBody>
      </p:sp>
      <p:sp>
        <p:nvSpPr>
          <p:cNvPr id="113" name="PlaceHolder 2"/>
          <p:cNvSpPr>
            <a:spLocks noGrp="1"/>
          </p:cNvSpPr>
          <p:nvPr>
            <p:ph/>
          </p:nvPr>
        </p:nvSpPr>
        <p:spPr>
          <a:xfrm>
            <a:off x="913680" y="2095920"/>
            <a:ext cx="10353240" cy="3694680"/>
          </a:xfrm>
          <a:prstGeom prst="rect">
            <a:avLst/>
          </a:prstGeom>
          <a:noFill/>
          <a:ln w="0">
            <a:noFill/>
          </a:ln>
        </p:spPr>
        <p:txBody>
          <a:bodyPr anchor="t">
            <a:noAutofit/>
          </a:bodyPr>
          <a:lstStyle/>
          <a:p>
            <a:pPr marL="228600" indent="-228600">
              <a:lnSpc>
                <a:spcPct val="120000"/>
              </a:lnSpc>
              <a:spcBef>
                <a:spcPts val="1001"/>
              </a:spcBef>
              <a:buClr>
                <a:srgbClr val="FFFFFF"/>
              </a:buClr>
              <a:buFont typeface="Arial"/>
              <a:buChar char="•"/>
            </a:pPr>
            <a:r>
              <a:rPr lang="en-US" sz="2000" b="1" strike="noStrike" spc="-1">
                <a:solidFill>
                  <a:srgbClr val="FFFFFF"/>
                </a:solidFill>
                <a:latin typeface="Rockwell"/>
                <a:ea typeface="Calibri"/>
              </a:rPr>
              <a:t>Influence of directors on movie ratings.</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US" sz="2000" b="1" strike="noStrike" spc="-1">
                <a:solidFill>
                  <a:srgbClr val="FFFFFF"/>
                </a:solidFill>
                <a:latin typeface="Rockwell"/>
                <a:ea typeface="Calibri"/>
              </a:rPr>
              <a:t>Task: Identify the top directors based on their average IMDB score and analyze their contribution to the success of movies using percentile calculations.</a:t>
            </a:r>
            <a:endParaRPr lang="en-US" sz="2000" b="0" strike="noStrike" spc="-1">
              <a:solidFill>
                <a:srgbClr val="FFFFFF"/>
              </a:solidFill>
              <a:latin typeface="Rockwell"/>
            </a:endParaRPr>
          </a:p>
          <a:p>
            <a:pPr indent="0">
              <a:lnSpc>
                <a:spcPct val="120000"/>
              </a:lnSpc>
              <a:spcBef>
                <a:spcPts val="1001"/>
              </a:spcBef>
              <a:buNone/>
              <a:tabLst>
                <a:tab pos="0" algn="l"/>
              </a:tabLst>
            </a:pPr>
            <a:r>
              <a:rPr lang="en-US" sz="2000" b="1" strike="noStrike" spc="-1">
                <a:solidFill>
                  <a:srgbClr val="FFFFFF"/>
                </a:solidFill>
                <a:latin typeface="Rockwell"/>
                <a:ea typeface="Calibri"/>
              </a:rPr>
              <a:t>Formula used:</a:t>
            </a:r>
            <a:endParaRPr lang="en-US" sz="2000" b="0" strike="noStrike" spc="-1">
              <a:solidFill>
                <a:srgbClr val="FFFFFF"/>
              </a:solidFill>
              <a:latin typeface="Rockwell"/>
            </a:endParaRPr>
          </a:p>
          <a:p>
            <a:pPr indent="0">
              <a:lnSpc>
                <a:spcPct val="120000"/>
              </a:lnSpc>
              <a:spcBef>
                <a:spcPts val="1001"/>
              </a:spcBef>
              <a:buNone/>
              <a:tabLst>
                <a:tab pos="0" algn="l"/>
              </a:tabLst>
            </a:pPr>
            <a:r>
              <a:rPr lang="en-US" sz="2000" b="1" strike="noStrike" spc="-1">
                <a:solidFill>
                  <a:srgbClr val="FFFFFF"/>
                </a:solidFill>
                <a:latin typeface="Rockwell"/>
                <a:ea typeface="Calibri"/>
              </a:rPr>
              <a:t>=LARGE(B2:B14,1)</a:t>
            </a:r>
            <a:endParaRPr lang="en-US" sz="2000" b="0" strike="noStrike" spc="-1">
              <a:solidFill>
                <a:srgbClr val="FFFFFF"/>
              </a:solidFill>
              <a:latin typeface="Rockwell"/>
            </a:endParaRPr>
          </a:p>
          <a:p>
            <a:pPr indent="0">
              <a:lnSpc>
                <a:spcPct val="120000"/>
              </a:lnSpc>
              <a:spcBef>
                <a:spcPts val="1001"/>
              </a:spcBef>
              <a:buNone/>
              <a:tabLst>
                <a:tab pos="0" algn="l"/>
              </a:tabLst>
            </a:pPr>
            <a:r>
              <a:rPr lang="en-US" sz="2000" b="1" strike="noStrike" spc="-1">
                <a:solidFill>
                  <a:srgbClr val="FFFFFF"/>
                </a:solidFill>
                <a:latin typeface="Rockwell"/>
                <a:ea typeface="Calibri"/>
              </a:rPr>
              <a:t>=PERCENTRANK(B2:B14,8.6)</a:t>
            </a:r>
            <a:endParaRPr lang="en-US" sz="2000" b="0" strike="noStrike" spc="-1">
              <a:solidFill>
                <a:srgbClr val="FFFFFF"/>
              </a:solidFill>
              <a:latin typeface="Rockwell"/>
            </a:endParaRPr>
          </a:p>
          <a:p>
            <a:pPr indent="0">
              <a:lnSpc>
                <a:spcPct val="120000"/>
              </a:lnSpc>
              <a:spcBef>
                <a:spcPts val="1001"/>
              </a:spcBef>
              <a:buNone/>
              <a:tabLst>
                <a:tab pos="0" algn="l"/>
              </a:tabLst>
            </a:pPr>
            <a:r>
              <a:rPr lang="en-IN" sz="2000" b="0" strike="noStrike" spc="-1">
                <a:solidFill>
                  <a:srgbClr val="FFFFFF"/>
                </a:solidFill>
                <a:latin typeface="Rockwell"/>
                <a:ea typeface="Calibri"/>
              </a:rPr>
              <a:t>=PERCENTILE(B2:B14,F3)</a:t>
            </a:r>
            <a:endParaRPr lang="en-US" sz="2000" b="0" strike="noStrike" spc="-1">
              <a:solidFill>
                <a:srgbClr val="FFFFFF"/>
              </a:solidFill>
              <a:latin typeface="Rockwe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4" name="Content Placeholder 4"/>
          <p:cNvPicPr/>
          <p:nvPr/>
        </p:nvPicPr>
        <p:blipFill>
          <a:blip r:embed="rId2"/>
          <a:stretch/>
        </p:blipFill>
        <p:spPr>
          <a:xfrm>
            <a:off x="629640" y="289800"/>
            <a:ext cx="10627200" cy="5977440"/>
          </a:xfrm>
          <a:prstGeom prst="rect">
            <a:avLst/>
          </a:prstGeom>
          <a:ln w="0">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PlaceHolder 1"/>
          <p:cNvSpPr>
            <a:spLocks noGrp="1"/>
          </p:cNvSpPr>
          <p:nvPr>
            <p:ph type="title"/>
          </p:nvPr>
        </p:nvSpPr>
        <p:spPr>
          <a:xfrm>
            <a:off x="919080" y="10440"/>
            <a:ext cx="10353240" cy="1325880"/>
          </a:xfrm>
          <a:prstGeom prst="rect">
            <a:avLst/>
          </a:prstGeom>
          <a:noFill/>
          <a:ln w="0">
            <a:noFill/>
          </a:ln>
        </p:spPr>
        <p:txBody>
          <a:bodyPr anchor="ctr">
            <a:noAutofit/>
          </a:bodyPr>
          <a:lstStyle/>
          <a:p>
            <a:pPr indent="0" algn="ctr">
              <a:lnSpc>
                <a:spcPct val="90000"/>
              </a:lnSpc>
              <a:buNone/>
            </a:pPr>
            <a:r>
              <a:rPr lang="en-IN" sz="3400" b="1" strike="noStrike" cap="all" spc="-1">
                <a:solidFill>
                  <a:srgbClr val="FFFFFF"/>
                </a:solidFill>
                <a:latin typeface="Bookman Old Style"/>
              </a:rPr>
              <a:t>5. BUDGET ANALYSIS</a:t>
            </a:r>
            <a:endParaRPr lang="en-US" sz="3400" b="0" strike="noStrike" spc="-1">
              <a:solidFill>
                <a:srgbClr val="FFFFFF"/>
              </a:solidFill>
              <a:latin typeface="Rockwell"/>
            </a:endParaRPr>
          </a:p>
        </p:txBody>
      </p:sp>
      <p:sp>
        <p:nvSpPr>
          <p:cNvPr id="116" name="PlaceHolder 2"/>
          <p:cNvSpPr>
            <a:spLocks noGrp="1"/>
          </p:cNvSpPr>
          <p:nvPr>
            <p:ph/>
          </p:nvPr>
        </p:nvSpPr>
        <p:spPr>
          <a:xfrm>
            <a:off x="919080" y="1581480"/>
            <a:ext cx="10353240" cy="3694680"/>
          </a:xfrm>
          <a:prstGeom prst="rect">
            <a:avLst/>
          </a:prstGeom>
          <a:noFill/>
          <a:ln w="0">
            <a:noFill/>
          </a:ln>
        </p:spPr>
        <p:txBody>
          <a:bodyPr anchor="t">
            <a:normAutofit fontScale="86000" lnSpcReduction="10000"/>
          </a:bodyPr>
          <a:lstStyle/>
          <a:p>
            <a:pPr marL="34200" indent="0">
              <a:lnSpc>
                <a:spcPct val="120000"/>
              </a:lnSpc>
              <a:spcBef>
                <a:spcPts val="1001"/>
              </a:spcBef>
              <a:buNone/>
              <a:tabLst>
                <a:tab pos="0" algn="l"/>
              </a:tabLst>
            </a:pPr>
            <a:r>
              <a:rPr lang="en-US" sz="2000" b="0" strike="noStrike" spc="-1">
                <a:solidFill>
                  <a:srgbClr val="FFFFFF"/>
                </a:solidFill>
                <a:latin typeface="Rockwell"/>
                <a:ea typeface="Calibri"/>
              </a:rPr>
              <a:t>Explore the relationship between movie budgets and their financial success.</a:t>
            </a:r>
            <a:endParaRPr lang="en-US" sz="2000" b="0" strike="noStrike" spc="-1">
              <a:solidFill>
                <a:srgbClr val="FFFFFF"/>
              </a:solidFill>
              <a:latin typeface="Rockwell"/>
            </a:endParaRPr>
          </a:p>
          <a:p>
            <a:pPr marL="34200" indent="0">
              <a:lnSpc>
                <a:spcPct val="120000"/>
              </a:lnSpc>
              <a:spcBef>
                <a:spcPts val="1001"/>
              </a:spcBef>
              <a:buNone/>
              <a:tabLst>
                <a:tab pos="0" algn="l"/>
              </a:tabLst>
            </a:pPr>
            <a:endParaRPr lang="en-US" sz="2000" b="0" strike="noStrike" spc="-1">
              <a:solidFill>
                <a:srgbClr val="FFFFFF"/>
              </a:solidFill>
              <a:latin typeface="Rockwell"/>
            </a:endParaRPr>
          </a:p>
          <a:p>
            <a:pPr marL="34200" indent="0">
              <a:lnSpc>
                <a:spcPct val="120000"/>
              </a:lnSpc>
              <a:spcBef>
                <a:spcPts val="1001"/>
              </a:spcBef>
              <a:buNone/>
              <a:tabLst>
                <a:tab pos="0" algn="l"/>
              </a:tabLst>
            </a:pPr>
            <a:r>
              <a:rPr lang="en-US" sz="2000" b="0" strike="noStrike" spc="-1">
                <a:solidFill>
                  <a:srgbClr val="FFFFFF"/>
                </a:solidFill>
                <a:latin typeface="Rockwell"/>
                <a:ea typeface="Calibri"/>
              </a:rPr>
              <a:t>Task: Analyze the correlation between movie budgets and gross earnings, and identify the movies with the highest profit margin.</a:t>
            </a:r>
            <a:endParaRPr lang="en-US" sz="2000" b="0" strike="noStrike" spc="-1">
              <a:solidFill>
                <a:srgbClr val="FFFFFF"/>
              </a:solidFill>
              <a:latin typeface="Rockwell"/>
            </a:endParaRPr>
          </a:p>
          <a:p>
            <a:pPr marL="34200" indent="0">
              <a:lnSpc>
                <a:spcPct val="120000"/>
              </a:lnSpc>
              <a:spcBef>
                <a:spcPts val="1001"/>
              </a:spcBef>
              <a:buNone/>
              <a:tabLst>
                <a:tab pos="0" algn="l"/>
              </a:tabLst>
            </a:pPr>
            <a:r>
              <a:rPr lang="en-US" sz="2000" b="0" u="sng" strike="noStrike" spc="-1">
                <a:solidFill>
                  <a:srgbClr val="000000"/>
                </a:solidFill>
                <a:highlight>
                  <a:srgbClr val="C0C0C0"/>
                </a:highlight>
                <a:uFillTx/>
                <a:latin typeface="Rockwell"/>
                <a:ea typeface="Calibri"/>
              </a:rPr>
              <a:t>INSIGHT:</a:t>
            </a:r>
            <a:endParaRPr lang="en-US" sz="2000" b="0" strike="noStrike" spc="-1">
              <a:solidFill>
                <a:srgbClr val="FFFFFF"/>
              </a:solidFill>
              <a:latin typeface="Rockwell"/>
            </a:endParaRPr>
          </a:p>
          <a:p>
            <a:pPr marL="34200" indent="0">
              <a:lnSpc>
                <a:spcPct val="120000"/>
              </a:lnSpc>
              <a:spcBef>
                <a:spcPts val="1001"/>
              </a:spcBef>
              <a:buNone/>
              <a:tabLst>
                <a:tab pos="0" algn="l"/>
              </a:tabLst>
            </a:pPr>
            <a:r>
              <a:rPr lang="en-US" sz="2000" b="1" i="1" strike="noStrike" spc="-1">
                <a:solidFill>
                  <a:schemeClr val="accent2"/>
                </a:solidFill>
                <a:latin typeface="Rockwell"/>
                <a:ea typeface="Calibri"/>
              </a:rPr>
              <a:t>The budget doesn’t increase when the gross earning increases, or vice-versa.</a:t>
            </a:r>
            <a:endParaRPr lang="en-US" sz="2000" b="0" strike="noStrike" spc="-1">
              <a:solidFill>
                <a:srgbClr val="FFFFFF"/>
              </a:solidFill>
              <a:latin typeface="Rockwell"/>
            </a:endParaRPr>
          </a:p>
          <a:p>
            <a:pPr marL="34200" indent="0">
              <a:lnSpc>
                <a:spcPct val="120000"/>
              </a:lnSpc>
              <a:spcBef>
                <a:spcPts val="1001"/>
              </a:spcBef>
              <a:buNone/>
              <a:tabLst>
                <a:tab pos="0" algn="l"/>
              </a:tabLst>
            </a:pPr>
            <a:r>
              <a:rPr lang="en-US" sz="2000" b="0" strike="noStrike" spc="-1">
                <a:solidFill>
                  <a:srgbClr val="000000"/>
                </a:solidFill>
                <a:highlight>
                  <a:srgbClr val="C0C0C0"/>
                </a:highlight>
                <a:latin typeface="Rockwell"/>
                <a:ea typeface="Calibri"/>
              </a:rPr>
              <a:t>Formula used:</a:t>
            </a:r>
            <a:endParaRPr lang="en-US" sz="2000" b="0" strike="noStrike" spc="-1">
              <a:solidFill>
                <a:srgbClr val="FFFFFF"/>
              </a:solidFill>
              <a:latin typeface="Rockwell"/>
            </a:endParaRPr>
          </a:p>
          <a:p>
            <a:pPr marL="34200" indent="0">
              <a:lnSpc>
                <a:spcPct val="120000"/>
              </a:lnSpc>
              <a:spcBef>
                <a:spcPts val="1001"/>
              </a:spcBef>
              <a:buNone/>
              <a:tabLst>
                <a:tab pos="0" algn="l"/>
              </a:tabLst>
            </a:pPr>
            <a:r>
              <a:rPr lang="en-US" sz="2000" b="1" i="1" strike="noStrike" spc="-1">
                <a:solidFill>
                  <a:schemeClr val="accent2"/>
                </a:solidFill>
                <a:highlight>
                  <a:srgbClr val="800000"/>
                </a:highlight>
                <a:latin typeface="Rockwell"/>
                <a:ea typeface="Calibri"/>
              </a:rPr>
              <a:t>=CORREL(A:A,B:B) </a:t>
            </a:r>
            <a:r>
              <a:rPr lang="en-US" sz="2000" b="1" strike="noStrike" spc="-1">
                <a:solidFill>
                  <a:schemeClr val="accent2"/>
                </a:solidFill>
                <a:latin typeface="Rockwell"/>
                <a:ea typeface="Calibri"/>
              </a:rPr>
              <a:t>for correlation.</a:t>
            </a:r>
            <a:endParaRPr lang="en-US" sz="2000" b="0" strike="noStrike" spc="-1">
              <a:solidFill>
                <a:srgbClr val="FFFFFF"/>
              </a:solidFill>
              <a:latin typeface="Rockwell"/>
            </a:endParaRPr>
          </a:p>
          <a:p>
            <a:pPr marL="34200" indent="0">
              <a:lnSpc>
                <a:spcPct val="120000"/>
              </a:lnSpc>
              <a:spcBef>
                <a:spcPts val="1001"/>
              </a:spcBef>
              <a:buNone/>
              <a:tabLst>
                <a:tab pos="0" algn="l"/>
              </a:tabLst>
            </a:pPr>
            <a:r>
              <a:rPr lang="en-US" sz="2000" b="1" i="1" strike="noStrike" spc="-1">
                <a:solidFill>
                  <a:schemeClr val="accent2"/>
                </a:solidFill>
                <a:highlight>
                  <a:srgbClr val="800000"/>
                </a:highlight>
                <a:latin typeface="Rockwell"/>
                <a:ea typeface="Calibri"/>
              </a:rPr>
              <a:t>=MAX(RANGE) </a:t>
            </a:r>
            <a:r>
              <a:rPr lang="en-US" sz="2000" b="1" strike="noStrike" spc="-1">
                <a:solidFill>
                  <a:schemeClr val="accent2"/>
                </a:solidFill>
                <a:latin typeface="Rockwell"/>
                <a:ea typeface="Calibri"/>
              </a:rPr>
              <a:t>for highest profitability.</a:t>
            </a:r>
            <a:endParaRPr lang="en-US" sz="2000" b="0" strike="noStrike" spc="-1">
              <a:solidFill>
                <a:srgbClr val="FFFFFF"/>
              </a:solidFill>
              <a:latin typeface="Rockwell"/>
            </a:endParaRPr>
          </a:p>
          <a:p>
            <a:pPr indent="0">
              <a:lnSpc>
                <a:spcPct val="120000"/>
              </a:lnSpc>
              <a:spcBef>
                <a:spcPts val="1001"/>
              </a:spcBef>
              <a:buNone/>
              <a:tabLst>
                <a:tab pos="0" algn="l"/>
              </a:tabLst>
            </a:pPr>
            <a:endParaRPr lang="en-US" sz="2000" b="0" strike="noStrike" spc="-1">
              <a:solidFill>
                <a:srgbClr val="FFFFFF"/>
              </a:solidFill>
              <a:latin typeface="Rockwe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 name="Content Placeholder 4"/>
          <p:cNvPicPr/>
          <p:nvPr/>
        </p:nvPicPr>
        <p:blipFill>
          <a:blip r:embed="rId2"/>
          <a:stretch/>
        </p:blipFill>
        <p:spPr>
          <a:xfrm>
            <a:off x="1233360" y="657000"/>
            <a:ext cx="9474480" cy="5329080"/>
          </a:xfrm>
          <a:prstGeom prst="rect">
            <a:avLst/>
          </a:prstGeom>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913680" y="609480"/>
            <a:ext cx="10353240" cy="1325880"/>
          </a:xfrm>
          <a:prstGeom prst="rect">
            <a:avLst/>
          </a:prstGeom>
          <a:noFill/>
          <a:ln w="0">
            <a:noFill/>
          </a:ln>
        </p:spPr>
        <p:txBody>
          <a:bodyPr anchor="ctr">
            <a:noAutofit/>
          </a:bodyPr>
          <a:lstStyle/>
          <a:p>
            <a:pPr indent="0" algn="ctr">
              <a:lnSpc>
                <a:spcPct val="90000"/>
              </a:lnSpc>
              <a:buNone/>
            </a:pPr>
            <a:r>
              <a:rPr lang="en-IN" sz="3400" b="1" strike="noStrike" cap="all" spc="-1">
                <a:solidFill>
                  <a:srgbClr val="FFFFFF"/>
                </a:solidFill>
                <a:latin typeface="Bookman Old Style"/>
              </a:rPr>
              <a:t>Project description</a:t>
            </a:r>
            <a:endParaRPr lang="en-US" sz="3400" b="0" strike="noStrike" spc="-1">
              <a:solidFill>
                <a:srgbClr val="FFFFFF"/>
              </a:solidFill>
              <a:latin typeface="Rockwell"/>
            </a:endParaRPr>
          </a:p>
        </p:txBody>
      </p:sp>
      <p:sp>
        <p:nvSpPr>
          <p:cNvPr id="87" name="PlaceHolder 2"/>
          <p:cNvSpPr>
            <a:spLocks noGrp="1"/>
          </p:cNvSpPr>
          <p:nvPr>
            <p:ph/>
          </p:nvPr>
        </p:nvSpPr>
        <p:spPr>
          <a:xfrm>
            <a:off x="913680" y="2095920"/>
            <a:ext cx="10353240" cy="3694680"/>
          </a:xfrm>
          <a:prstGeom prst="rect">
            <a:avLst/>
          </a:prstGeom>
          <a:noFill/>
          <a:ln w="0">
            <a:noFill/>
          </a:ln>
        </p:spPr>
        <p:txBody>
          <a:bodyPr anchor="t">
            <a:noAutofit/>
          </a:bodyPr>
          <a:lstStyle/>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The given project asks us to analyse IMDB Movie data.</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In </a:t>
            </a:r>
            <a:r>
              <a:rPr lang="en-US" sz="2000" b="0" strike="noStrike" spc="-1">
                <a:solidFill>
                  <a:srgbClr val="FFFFFF"/>
                </a:solidFill>
                <a:latin typeface="Rockwell"/>
              </a:rPr>
              <a:t>The dataset provided is related to IMDB Movies. A potential problem to investigate could be: "What factors influence the success of a movie on IMDB?" Here, success can be defined by high IMDB ratings. The impact of this problem is significant for movie producers, directors, and investors who want to understand what makes a movie successful to make informed decisions in their future projects.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806409-C56C-7823-A100-993E499CCB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154" y="240806"/>
            <a:ext cx="9475433" cy="5329931"/>
          </a:xfrm>
          <a:prstGeom prst="rect">
            <a:avLst/>
          </a:prstGeom>
        </p:spPr>
      </p:pic>
      <p:sp>
        <p:nvSpPr>
          <p:cNvPr id="6" name="TextBox 5">
            <a:extLst>
              <a:ext uri="{FF2B5EF4-FFF2-40B4-BE49-F238E27FC236}">
                <a16:creationId xmlns:a16="http://schemas.microsoft.com/office/drawing/2014/main" id="{A5549A64-58E3-3B6F-8C1B-4A7EA6EC64E3}"/>
              </a:ext>
            </a:extLst>
          </p:cNvPr>
          <p:cNvSpPr txBox="1"/>
          <p:nvPr/>
        </p:nvSpPr>
        <p:spPr>
          <a:xfrm flipH="1">
            <a:off x="1235327" y="5939160"/>
            <a:ext cx="4606180" cy="369332"/>
          </a:xfrm>
          <a:prstGeom prst="rect">
            <a:avLst/>
          </a:prstGeom>
          <a:noFill/>
        </p:spPr>
        <p:txBody>
          <a:bodyPr wrap="square" rtlCol="0">
            <a:spAutoFit/>
          </a:bodyPr>
          <a:lstStyle/>
          <a:p>
            <a:r>
              <a:rPr lang="en-IN" dirty="0">
                <a:solidFill>
                  <a:srgbClr val="FF0000"/>
                </a:solidFill>
                <a:highlight>
                  <a:srgbClr val="000000"/>
                </a:highlight>
              </a:rPr>
              <a:t>Movie with highest profit margin is “Avtar”.</a:t>
            </a:r>
          </a:p>
        </p:txBody>
      </p:sp>
    </p:spTree>
    <p:extLst>
      <p:ext uri="{BB962C8B-B14F-4D97-AF65-F5344CB8AC3E}">
        <p14:creationId xmlns:p14="http://schemas.microsoft.com/office/powerpoint/2010/main" val="16466542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PlaceHolder 1"/>
          <p:cNvSpPr>
            <a:spLocks noGrp="1"/>
          </p:cNvSpPr>
          <p:nvPr>
            <p:ph type="title"/>
          </p:nvPr>
        </p:nvSpPr>
        <p:spPr>
          <a:xfrm>
            <a:off x="913680" y="609480"/>
            <a:ext cx="10353240" cy="1325880"/>
          </a:xfrm>
          <a:prstGeom prst="rect">
            <a:avLst/>
          </a:prstGeom>
          <a:noFill/>
          <a:ln w="0">
            <a:noFill/>
          </a:ln>
        </p:spPr>
        <p:txBody>
          <a:bodyPr anchor="ctr">
            <a:normAutofit fontScale="92000"/>
          </a:bodyPr>
          <a:lstStyle/>
          <a:p>
            <a:pPr indent="0" algn="ctr">
              <a:lnSpc>
                <a:spcPct val="90000"/>
              </a:lnSpc>
              <a:buNone/>
            </a:pPr>
            <a:r>
              <a:rPr lang="en-IN" sz="3400" b="1" strike="noStrike" cap="all" spc="-1">
                <a:solidFill>
                  <a:srgbClr val="FFFFFF"/>
                </a:solidFill>
                <a:latin typeface="Bookman Old Style"/>
              </a:rPr>
              <a:t>Link of worksheet is mentioned below</a:t>
            </a:r>
            <a:br>
              <a:rPr sz="3400"/>
            </a:br>
            <a:endParaRPr lang="en-US" sz="3400" b="0" strike="noStrike" spc="-1">
              <a:solidFill>
                <a:srgbClr val="FFFFFF"/>
              </a:solidFill>
              <a:latin typeface="Rockwell"/>
            </a:endParaRPr>
          </a:p>
        </p:txBody>
      </p:sp>
      <p:sp>
        <p:nvSpPr>
          <p:cNvPr id="119" name="PlaceHolder 2"/>
          <p:cNvSpPr>
            <a:spLocks noGrp="1"/>
          </p:cNvSpPr>
          <p:nvPr>
            <p:ph/>
          </p:nvPr>
        </p:nvSpPr>
        <p:spPr>
          <a:xfrm>
            <a:off x="913680" y="2095920"/>
            <a:ext cx="10353240" cy="3694680"/>
          </a:xfrm>
          <a:prstGeom prst="rect">
            <a:avLst/>
          </a:prstGeom>
          <a:noFill/>
          <a:ln w="0">
            <a:noFill/>
          </a:ln>
        </p:spPr>
        <p:txBody>
          <a:bodyPr anchor="t">
            <a:noAutofit/>
          </a:bodyPr>
          <a:lstStyle/>
          <a:p>
            <a:pPr indent="0">
              <a:lnSpc>
                <a:spcPct val="120000"/>
              </a:lnSpc>
              <a:spcBef>
                <a:spcPts val="1001"/>
              </a:spcBef>
              <a:buNone/>
              <a:tabLst>
                <a:tab pos="0" algn="l"/>
              </a:tabLst>
            </a:pPr>
            <a:r>
              <a:rPr lang="en-US" sz="2000" b="0" strike="noStrike" spc="-1" dirty="0">
                <a:solidFill>
                  <a:srgbClr val="FFFFFF"/>
                </a:solidFill>
                <a:latin typeface="Rockwell"/>
              </a:rPr>
              <a:t>https://docs.google.com/spreadsheets/d/1tr-OX_0GqdH4O1TR2rqqvkRANbl7JBDE/edit?usp=drive_link&amp;ouid=107522417124927572865&amp;rtpof=true&amp;sd=true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913680" y="609480"/>
            <a:ext cx="10353240" cy="1325880"/>
          </a:xfrm>
          <a:prstGeom prst="rect">
            <a:avLst/>
          </a:prstGeom>
          <a:noFill/>
          <a:ln w="0">
            <a:noFill/>
          </a:ln>
        </p:spPr>
        <p:txBody>
          <a:bodyPr anchor="ctr">
            <a:noAutofit/>
          </a:bodyPr>
          <a:lstStyle/>
          <a:p>
            <a:pPr indent="0" algn="ctr">
              <a:lnSpc>
                <a:spcPct val="90000"/>
              </a:lnSpc>
              <a:buNone/>
            </a:pPr>
            <a:r>
              <a:rPr lang="en-IN" sz="3400" b="1" strike="noStrike" cap="all" spc="-1">
                <a:solidFill>
                  <a:srgbClr val="FFFFFF"/>
                </a:solidFill>
                <a:latin typeface="Bookman Old Style"/>
              </a:rPr>
              <a:t>RESULT</a:t>
            </a:r>
            <a:endParaRPr lang="en-US" sz="3400" b="0" strike="noStrike" spc="-1">
              <a:solidFill>
                <a:srgbClr val="FFFFFF"/>
              </a:solidFill>
              <a:latin typeface="Rockwell"/>
            </a:endParaRPr>
          </a:p>
        </p:txBody>
      </p:sp>
      <p:sp>
        <p:nvSpPr>
          <p:cNvPr id="121" name="PlaceHolder 2"/>
          <p:cNvSpPr>
            <a:spLocks noGrp="1"/>
          </p:cNvSpPr>
          <p:nvPr>
            <p:ph/>
          </p:nvPr>
        </p:nvSpPr>
        <p:spPr>
          <a:xfrm>
            <a:off x="914400" y="2095560"/>
            <a:ext cx="10353240" cy="3695400"/>
          </a:xfrm>
          <a:prstGeom prst="rect">
            <a:avLst/>
          </a:prstGeom>
          <a:noFill/>
          <a:ln w="0">
            <a:noFill/>
          </a:ln>
        </p:spPr>
        <p:txBody>
          <a:bodyPr anchor="t">
            <a:noAutofit/>
          </a:bodyPr>
          <a:lstStyle/>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The given project helped me gain mastery in pivot tables, formulas and functions.</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This helped in establishing an advance understanding for MS Excel.</a:t>
            </a:r>
            <a:endParaRPr lang="en-US" sz="2000" b="0" strike="noStrike" spc="-1">
              <a:solidFill>
                <a:srgbClr val="FFFFFF"/>
              </a:solidFill>
              <a:latin typeface="Rockwell"/>
            </a:endParaRPr>
          </a:p>
          <a:p>
            <a:pPr indent="0">
              <a:lnSpc>
                <a:spcPct val="120000"/>
              </a:lnSpc>
              <a:spcBef>
                <a:spcPts val="1001"/>
              </a:spcBef>
              <a:buNone/>
            </a:pPr>
            <a:endParaRPr lang="en-US" sz="2000" b="0" strike="noStrike" spc="-1">
              <a:solidFill>
                <a:srgbClr val="FFFFFF"/>
              </a:solidFill>
              <a:latin typeface="Rockwell"/>
            </a:endParaRPr>
          </a:p>
          <a:p>
            <a:pPr indent="0">
              <a:lnSpc>
                <a:spcPct val="120000"/>
              </a:lnSpc>
              <a:spcBef>
                <a:spcPts val="1001"/>
              </a:spcBef>
              <a:buNone/>
            </a:pPr>
            <a:endParaRPr lang="en-US" sz="2000" b="0" strike="noStrike" spc="-1">
              <a:solidFill>
                <a:srgbClr val="FFFFFF"/>
              </a:solidFill>
              <a:latin typeface="Rockwell"/>
            </a:endParaRPr>
          </a:p>
          <a:p>
            <a:pPr indent="0">
              <a:lnSpc>
                <a:spcPct val="120000"/>
              </a:lnSpc>
              <a:spcBef>
                <a:spcPts val="1001"/>
              </a:spcBef>
              <a:buNone/>
              <a:tabLst>
                <a:tab pos="0" algn="l"/>
              </a:tabLst>
            </a:pPr>
            <a:r>
              <a:rPr lang="en-IN" sz="2000" b="0" strike="noStrike" spc="-1">
                <a:solidFill>
                  <a:srgbClr val="FFFFFF"/>
                </a:solidFill>
                <a:latin typeface="Rockwell"/>
              </a:rPr>
              <a:t>                                             </a:t>
            </a:r>
            <a:endParaRPr lang="en-US" sz="2000" b="0" strike="noStrike" spc="-1">
              <a:solidFill>
                <a:srgbClr val="FFFFFF"/>
              </a:solidFill>
              <a:latin typeface="Rockwell"/>
            </a:endParaRPr>
          </a:p>
          <a:p>
            <a:pPr indent="0">
              <a:lnSpc>
                <a:spcPct val="120000"/>
              </a:lnSpc>
              <a:spcBef>
                <a:spcPts val="1001"/>
              </a:spcBef>
              <a:buNone/>
              <a:tabLst>
                <a:tab pos="0" algn="l"/>
              </a:tabLst>
            </a:pPr>
            <a:r>
              <a:rPr lang="en-IN" sz="2000" b="0" strike="noStrike" spc="-1">
                <a:solidFill>
                  <a:srgbClr val="FFFFFF"/>
                </a:solidFill>
                <a:latin typeface="Rockwell"/>
              </a:rPr>
              <a:t>                                                  </a:t>
            </a:r>
            <a:r>
              <a:rPr lang="en-IN" sz="3600" b="0" strike="noStrike" spc="-1">
                <a:solidFill>
                  <a:srgbClr val="FF0000"/>
                </a:solidFill>
                <a:highlight>
                  <a:srgbClr val="000000"/>
                </a:highlight>
                <a:latin typeface="Rockwell"/>
              </a:rPr>
              <a:t>Thank You </a:t>
            </a:r>
            <a:r>
              <a:rPr lang="en-IN" sz="3600" b="0" strike="noStrike" spc="-1">
                <a:solidFill>
                  <a:srgbClr val="FF0000"/>
                </a:solidFill>
                <a:highlight>
                  <a:srgbClr val="000000"/>
                </a:highlight>
                <a:latin typeface="Wingdings"/>
              </a:rPr>
              <a:t></a:t>
            </a:r>
            <a:endParaRPr lang="en-US" sz="3600" b="0" strike="noStrike" spc="-1">
              <a:solidFill>
                <a:srgbClr val="FFFFFF"/>
              </a:solidFill>
              <a:latin typeface="Rockwe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913680" y="609480"/>
            <a:ext cx="10353240" cy="1325880"/>
          </a:xfrm>
          <a:prstGeom prst="rect">
            <a:avLst/>
          </a:prstGeom>
          <a:noFill/>
          <a:ln w="0">
            <a:noFill/>
          </a:ln>
        </p:spPr>
        <p:txBody>
          <a:bodyPr anchor="ctr">
            <a:noAutofit/>
          </a:bodyPr>
          <a:lstStyle/>
          <a:p>
            <a:pPr indent="0" algn="ctr">
              <a:lnSpc>
                <a:spcPct val="90000"/>
              </a:lnSpc>
              <a:buNone/>
            </a:pPr>
            <a:r>
              <a:rPr lang="en-IN" sz="3400" b="1" strike="noStrike" cap="all" spc="-1">
                <a:solidFill>
                  <a:srgbClr val="FFFFFF"/>
                </a:solidFill>
                <a:latin typeface="Bookman Old Style"/>
              </a:rPr>
              <a:t>Approach</a:t>
            </a:r>
            <a:endParaRPr lang="en-US" sz="3400" b="0" strike="noStrike" spc="-1">
              <a:solidFill>
                <a:srgbClr val="FFFFFF"/>
              </a:solidFill>
              <a:latin typeface="Rockwell"/>
            </a:endParaRPr>
          </a:p>
        </p:txBody>
      </p:sp>
      <p:sp>
        <p:nvSpPr>
          <p:cNvPr id="89" name="PlaceHolder 2"/>
          <p:cNvSpPr>
            <a:spLocks noGrp="1"/>
          </p:cNvSpPr>
          <p:nvPr>
            <p:ph/>
          </p:nvPr>
        </p:nvSpPr>
        <p:spPr>
          <a:xfrm>
            <a:off x="913680" y="2095920"/>
            <a:ext cx="10353240" cy="3694680"/>
          </a:xfrm>
          <a:prstGeom prst="rect">
            <a:avLst/>
          </a:prstGeom>
          <a:noFill/>
          <a:ln w="0">
            <a:noFill/>
          </a:ln>
        </p:spPr>
        <p:txBody>
          <a:bodyPr anchor="t">
            <a:noAutofit/>
          </a:bodyPr>
          <a:lstStyle/>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The required analysis was done with the help of various functions, formulae and tools which excel provides us.</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Five 'Whys' approach.</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US" sz="2000" b="0" strike="noStrike" spc="-1">
                <a:solidFill>
                  <a:srgbClr val="FFFFFF"/>
                </a:solidFill>
                <a:latin typeface="Rockwell"/>
              </a:rPr>
              <a:t>Cleaning data (Dropping columns, removing null values, etc ).</a:t>
            </a:r>
          </a:p>
          <a:p>
            <a:pPr marL="228600" indent="-228600">
              <a:lnSpc>
                <a:spcPct val="120000"/>
              </a:lnSpc>
              <a:spcBef>
                <a:spcPts val="1001"/>
              </a:spcBef>
              <a:buClr>
                <a:srgbClr val="FFFFFF"/>
              </a:buClr>
              <a:buFont typeface="Arial"/>
              <a:buChar char="•"/>
            </a:pPr>
            <a:r>
              <a:rPr lang="en-US" sz="2000" b="0" strike="noStrike" spc="-1">
                <a:solidFill>
                  <a:srgbClr val="FFFFFF"/>
                </a:solidFill>
                <a:latin typeface="Rockwell"/>
              </a:rPr>
              <a:t>Perform Analysis: Joined the data bits and structured the tables to derive business insights, used pivot tables, fetched the required results and hence, created useful insights for the company to take calculated and planned decisions.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913680" y="609480"/>
            <a:ext cx="10353240" cy="1325880"/>
          </a:xfrm>
          <a:prstGeom prst="rect">
            <a:avLst/>
          </a:prstGeom>
          <a:noFill/>
          <a:ln w="0">
            <a:noFill/>
          </a:ln>
        </p:spPr>
        <p:txBody>
          <a:bodyPr anchor="ctr">
            <a:noAutofit/>
          </a:bodyPr>
          <a:lstStyle/>
          <a:p>
            <a:pPr indent="0" algn="ctr">
              <a:lnSpc>
                <a:spcPct val="90000"/>
              </a:lnSpc>
              <a:buNone/>
            </a:pPr>
            <a:r>
              <a:rPr lang="en-IN" sz="3400" b="1" strike="noStrike" cap="all" spc="-1">
                <a:solidFill>
                  <a:srgbClr val="FFFFFF"/>
                </a:solidFill>
                <a:latin typeface="Bookman Old Style"/>
              </a:rPr>
              <a:t>Tech STACK</a:t>
            </a:r>
            <a:endParaRPr lang="en-US" sz="3400" b="0" strike="noStrike" spc="-1">
              <a:solidFill>
                <a:srgbClr val="FFFFFF"/>
              </a:solidFill>
              <a:latin typeface="Rockwell"/>
            </a:endParaRPr>
          </a:p>
        </p:txBody>
      </p:sp>
      <p:sp>
        <p:nvSpPr>
          <p:cNvPr id="91" name="PlaceHolder 2"/>
          <p:cNvSpPr>
            <a:spLocks noGrp="1"/>
          </p:cNvSpPr>
          <p:nvPr>
            <p:ph/>
          </p:nvPr>
        </p:nvSpPr>
        <p:spPr>
          <a:xfrm>
            <a:off x="913680" y="2095920"/>
            <a:ext cx="10353240" cy="3694680"/>
          </a:xfrm>
          <a:prstGeom prst="rect">
            <a:avLst/>
          </a:prstGeom>
          <a:noFill/>
          <a:ln w="0">
            <a:noFill/>
          </a:ln>
        </p:spPr>
        <p:txBody>
          <a:bodyPr anchor="t">
            <a:noAutofit/>
          </a:bodyPr>
          <a:lstStyle/>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MS Excel is used for the analysis.</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The ease of use and familiarity with the tool is the reason for its selection.</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u="sng" strike="noStrike" spc="-1">
                <a:solidFill>
                  <a:srgbClr val="6BA9DA"/>
                </a:solidFill>
                <a:uFillTx/>
                <a:latin typeface="Rockwell"/>
                <a:hlinkClick r:id="rId2"/>
              </a:rPr>
              <a:t>Excel File</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PowerPoint is used for presentation.</a:t>
            </a:r>
            <a:endParaRPr lang="en-US" sz="2000" b="0" strike="noStrike" spc="-1">
              <a:solidFill>
                <a:srgbClr val="FFFFFF"/>
              </a:solidFill>
              <a:latin typeface="Rockwell"/>
            </a:endParaRPr>
          </a:p>
          <a:p>
            <a:pPr indent="0">
              <a:lnSpc>
                <a:spcPct val="120000"/>
              </a:lnSpc>
              <a:spcBef>
                <a:spcPts val="1001"/>
              </a:spcBef>
              <a:buNone/>
              <a:tabLst>
                <a:tab pos="0" algn="l"/>
              </a:tabLst>
            </a:pPr>
            <a:endParaRPr lang="en-US" sz="2000" b="0" strike="noStrike" spc="-1">
              <a:solidFill>
                <a:srgbClr val="FFFFFF"/>
              </a:solidFill>
              <a:latin typeface="Rockwe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1595160" y="1122480"/>
            <a:ext cx="9001080" cy="2387160"/>
          </a:xfrm>
          <a:prstGeom prst="rect">
            <a:avLst/>
          </a:prstGeom>
          <a:noFill/>
          <a:ln w="0">
            <a:noFill/>
          </a:ln>
        </p:spPr>
        <p:txBody>
          <a:bodyPr anchor="b">
            <a:noAutofit/>
          </a:bodyPr>
          <a:lstStyle/>
          <a:p>
            <a:pPr indent="0" algn="ctr">
              <a:lnSpc>
                <a:spcPct val="90000"/>
              </a:lnSpc>
              <a:buNone/>
            </a:pPr>
            <a:r>
              <a:rPr lang="en-IN" sz="4800" b="1" strike="noStrike" cap="all" spc="-1">
                <a:solidFill>
                  <a:srgbClr val="FFFFFF"/>
                </a:solidFill>
                <a:latin typeface="Bookman Old Style"/>
              </a:rPr>
              <a:t>INSIGHTS</a:t>
            </a:r>
            <a:endParaRPr lang="en-US" sz="4800" b="0" strike="noStrike" spc="-1">
              <a:solidFill>
                <a:srgbClr val="FFFFFF"/>
              </a:solidFill>
              <a:latin typeface="Rockwe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913680" y="578160"/>
            <a:ext cx="10353240" cy="1325880"/>
          </a:xfrm>
          <a:prstGeom prst="rect">
            <a:avLst/>
          </a:prstGeom>
          <a:noFill/>
          <a:ln w="0">
            <a:noFill/>
          </a:ln>
        </p:spPr>
        <p:txBody>
          <a:bodyPr anchor="ctr">
            <a:noAutofit/>
          </a:bodyPr>
          <a:lstStyle/>
          <a:p>
            <a:pPr indent="0">
              <a:lnSpc>
                <a:spcPct val="90000"/>
              </a:lnSpc>
              <a:buNone/>
            </a:pPr>
            <a:r>
              <a:rPr lang="en-IN" sz="3400" b="1" strike="noStrike" cap="all" spc="-1">
                <a:solidFill>
                  <a:srgbClr val="FFFFFF"/>
                </a:solidFill>
                <a:latin typeface="Bookman Old Style"/>
              </a:rPr>
              <a:t>            Data cleaning</a:t>
            </a:r>
            <a:endParaRPr lang="en-US" sz="3400" b="0" strike="noStrike" spc="-1">
              <a:solidFill>
                <a:srgbClr val="FFFFFF"/>
              </a:solidFill>
              <a:latin typeface="Rockwell"/>
            </a:endParaRPr>
          </a:p>
        </p:txBody>
      </p:sp>
      <p:sp>
        <p:nvSpPr>
          <p:cNvPr id="94" name="PlaceHolder 2"/>
          <p:cNvSpPr>
            <a:spLocks noGrp="1"/>
          </p:cNvSpPr>
          <p:nvPr>
            <p:ph/>
          </p:nvPr>
        </p:nvSpPr>
        <p:spPr>
          <a:xfrm>
            <a:off x="913680" y="2095920"/>
            <a:ext cx="10825920" cy="3694680"/>
          </a:xfrm>
          <a:prstGeom prst="rect">
            <a:avLst/>
          </a:prstGeom>
          <a:noFill/>
          <a:ln w="0">
            <a:noFill/>
          </a:ln>
        </p:spPr>
        <p:txBody>
          <a:bodyPr anchor="t">
            <a:noAutofit/>
          </a:bodyPr>
          <a:lstStyle/>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Blanks and unwanted columns were cleaned.</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Columns were reduced from 28 to 15.</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After removing null values, the rows were reduced from 5044 to 3855.</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Removed all the special character present in Genre Column.</a:t>
            </a:r>
            <a:endParaRPr lang="en-US" sz="2000" b="0" strike="noStrike" spc="-1">
              <a:solidFill>
                <a:srgbClr val="FFFFFF"/>
              </a:solidFill>
              <a:latin typeface="Rockwell"/>
            </a:endParaRPr>
          </a:p>
          <a:p>
            <a:pPr marL="228600" indent="-228600">
              <a:lnSpc>
                <a:spcPct val="120000"/>
              </a:lnSpc>
              <a:spcBef>
                <a:spcPts val="1001"/>
              </a:spcBef>
              <a:buClr>
                <a:srgbClr val="FFFFFF"/>
              </a:buClr>
              <a:buFont typeface="Arial"/>
              <a:buChar char="•"/>
            </a:pPr>
            <a:r>
              <a:rPr lang="en-IN" sz="2000" b="0" strike="noStrike" spc="-1">
                <a:solidFill>
                  <a:srgbClr val="FFFFFF"/>
                </a:solidFill>
                <a:latin typeface="Rockwell"/>
              </a:rPr>
              <a:t>Removed all the duplicate value</a:t>
            </a:r>
            <a:endParaRPr lang="en-US" sz="2000" b="0" strike="noStrike" spc="-1">
              <a:solidFill>
                <a:srgbClr val="FFFFFF"/>
              </a:solidFill>
              <a:latin typeface="Rockwell"/>
            </a:endParaRPr>
          </a:p>
          <a:p>
            <a:pPr indent="0">
              <a:lnSpc>
                <a:spcPct val="120000"/>
              </a:lnSpc>
              <a:spcBef>
                <a:spcPts val="1001"/>
              </a:spcBef>
              <a:buNone/>
              <a:tabLst>
                <a:tab pos="0" algn="l"/>
              </a:tabLst>
            </a:pPr>
            <a:endParaRPr lang="en-US" sz="2000" b="0" strike="noStrike" spc="-1">
              <a:solidFill>
                <a:srgbClr val="FFFFFF"/>
              </a:solidFill>
              <a:latin typeface="Rockwell"/>
            </a:endParaRPr>
          </a:p>
          <a:p>
            <a:pPr indent="0">
              <a:lnSpc>
                <a:spcPct val="120000"/>
              </a:lnSpc>
              <a:spcBef>
                <a:spcPts val="1001"/>
              </a:spcBef>
              <a:buNone/>
              <a:tabLst>
                <a:tab pos="0" algn="l"/>
              </a:tabLst>
            </a:pPr>
            <a:endParaRPr lang="en-US" sz="2000" b="0" strike="noStrike" spc="-1">
              <a:solidFill>
                <a:srgbClr val="FFFFFF"/>
              </a:solidFill>
              <a:latin typeface="Rockwe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PlaceHolder 1"/>
          <p:cNvSpPr>
            <a:spLocks noGrp="1"/>
          </p:cNvSpPr>
          <p:nvPr>
            <p:ph/>
          </p:nvPr>
        </p:nvSpPr>
        <p:spPr>
          <a:xfrm>
            <a:off x="301680" y="417240"/>
            <a:ext cx="11602800" cy="6160680"/>
          </a:xfrm>
          <a:prstGeom prst="rect">
            <a:avLst/>
          </a:prstGeom>
          <a:noFill/>
          <a:ln w="0">
            <a:noFill/>
          </a:ln>
        </p:spPr>
        <p:txBody>
          <a:bodyPr anchor="t">
            <a:normAutofit/>
          </a:bodyPr>
          <a:lstStyle/>
          <a:p>
            <a:pPr indent="0">
              <a:lnSpc>
                <a:spcPct val="120000"/>
              </a:lnSpc>
              <a:spcBef>
                <a:spcPts val="1001"/>
              </a:spcBef>
              <a:buNone/>
              <a:tabLst>
                <a:tab pos="0" algn="l"/>
              </a:tabLst>
            </a:pPr>
            <a:r>
              <a:rPr lang="en-IN" sz="2400" b="1" strike="noStrike" spc="-1">
                <a:solidFill>
                  <a:srgbClr val="FFFFFF"/>
                </a:solidFill>
                <a:latin typeface="Rockwell"/>
              </a:rPr>
              <a:t>Raw Data:</a:t>
            </a:r>
            <a:endParaRPr lang="en-US" sz="2400" b="0" strike="noStrike" spc="-1">
              <a:solidFill>
                <a:srgbClr val="FFFFFF"/>
              </a:solidFill>
              <a:latin typeface="Rockwell"/>
            </a:endParaRPr>
          </a:p>
        </p:txBody>
      </p:sp>
      <p:pic>
        <p:nvPicPr>
          <p:cNvPr id="96" name="Picture 4"/>
          <p:cNvPicPr/>
          <p:nvPr/>
        </p:nvPicPr>
        <p:blipFill>
          <a:blip r:embed="rId2"/>
          <a:stretch/>
        </p:blipFill>
        <p:spPr>
          <a:xfrm>
            <a:off x="950040" y="983880"/>
            <a:ext cx="10442880" cy="58737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p:nvPr>
        </p:nvSpPr>
        <p:spPr>
          <a:xfrm>
            <a:off x="142200" y="186480"/>
            <a:ext cx="11727000" cy="6586920"/>
          </a:xfrm>
          <a:prstGeom prst="rect">
            <a:avLst/>
          </a:prstGeom>
          <a:noFill/>
          <a:ln w="0">
            <a:noFill/>
          </a:ln>
        </p:spPr>
        <p:txBody>
          <a:bodyPr anchor="t">
            <a:normAutofit/>
          </a:bodyPr>
          <a:lstStyle/>
          <a:p>
            <a:pPr indent="0">
              <a:lnSpc>
                <a:spcPct val="120000"/>
              </a:lnSpc>
              <a:spcBef>
                <a:spcPts val="1001"/>
              </a:spcBef>
              <a:buNone/>
              <a:tabLst>
                <a:tab pos="0" algn="l"/>
              </a:tabLst>
            </a:pPr>
            <a:r>
              <a:rPr lang="en-IN" sz="2400" b="1" strike="noStrike" spc="-1">
                <a:solidFill>
                  <a:srgbClr val="FFFFFF"/>
                </a:solidFill>
                <a:latin typeface="Rockwell"/>
              </a:rPr>
              <a:t>Cleaned Data:</a:t>
            </a:r>
            <a:endParaRPr lang="en-US" sz="2400" b="0" strike="noStrike" spc="-1">
              <a:solidFill>
                <a:srgbClr val="FFFFFF"/>
              </a:solidFill>
              <a:latin typeface="Rockwell"/>
            </a:endParaRPr>
          </a:p>
        </p:txBody>
      </p:sp>
      <p:pic>
        <p:nvPicPr>
          <p:cNvPr id="98" name="Picture 3"/>
          <p:cNvPicPr/>
          <p:nvPr/>
        </p:nvPicPr>
        <p:blipFill>
          <a:blip r:embed="rId2"/>
          <a:stretch/>
        </p:blipFill>
        <p:spPr>
          <a:xfrm>
            <a:off x="710280" y="714600"/>
            <a:ext cx="10771200" cy="6058800"/>
          </a:xfrm>
          <a:prstGeom prst="rect">
            <a:avLst/>
          </a:prstGeom>
          <a:ln w="0">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913680" y="609480"/>
            <a:ext cx="10353240" cy="1325880"/>
          </a:xfrm>
          <a:prstGeom prst="rect">
            <a:avLst/>
          </a:prstGeom>
          <a:noFill/>
          <a:ln w="0">
            <a:noFill/>
          </a:ln>
        </p:spPr>
        <p:txBody>
          <a:bodyPr anchor="ctr">
            <a:noAutofit/>
          </a:bodyPr>
          <a:lstStyle/>
          <a:p>
            <a:pPr indent="0" algn="ctr">
              <a:lnSpc>
                <a:spcPct val="90000"/>
              </a:lnSpc>
              <a:buNone/>
            </a:pPr>
            <a:r>
              <a:rPr lang="en-IN" sz="3400" b="1" strike="noStrike" cap="all" spc="-1">
                <a:solidFill>
                  <a:srgbClr val="FFFFFF"/>
                </a:solidFill>
                <a:latin typeface="Bookman Old Style"/>
              </a:rPr>
              <a:t>1.Movie Genre Analysis</a:t>
            </a:r>
            <a:endParaRPr lang="en-US" sz="3400" b="0" strike="noStrike" spc="-1">
              <a:solidFill>
                <a:srgbClr val="FFFFFF"/>
              </a:solidFill>
              <a:latin typeface="Rockwell"/>
            </a:endParaRPr>
          </a:p>
        </p:txBody>
      </p:sp>
      <p:sp>
        <p:nvSpPr>
          <p:cNvPr id="100" name="PlaceHolder 2"/>
          <p:cNvSpPr>
            <a:spLocks noGrp="1"/>
          </p:cNvSpPr>
          <p:nvPr>
            <p:ph/>
          </p:nvPr>
        </p:nvSpPr>
        <p:spPr>
          <a:xfrm>
            <a:off x="913680" y="2095920"/>
            <a:ext cx="10353240" cy="3694680"/>
          </a:xfrm>
          <a:prstGeom prst="rect">
            <a:avLst/>
          </a:prstGeom>
          <a:noFill/>
          <a:ln w="0">
            <a:noFill/>
          </a:ln>
        </p:spPr>
        <p:txBody>
          <a:bodyPr anchor="t">
            <a:normAutofit/>
          </a:bodyPr>
          <a:lstStyle/>
          <a:p>
            <a:pPr indent="0">
              <a:lnSpc>
                <a:spcPct val="120000"/>
              </a:lnSpc>
              <a:spcBef>
                <a:spcPts val="1001"/>
              </a:spcBef>
              <a:buNone/>
              <a:tabLst>
                <a:tab pos="0" algn="l"/>
              </a:tabLst>
            </a:pPr>
            <a:endParaRPr lang="en-US" sz="2000" b="0" strike="noStrike" spc="-1">
              <a:solidFill>
                <a:srgbClr val="FFFFFF"/>
              </a:solidFill>
              <a:latin typeface="Rockwell"/>
            </a:endParaRPr>
          </a:p>
          <a:p>
            <a:pPr indent="0">
              <a:lnSpc>
                <a:spcPct val="120000"/>
              </a:lnSpc>
              <a:spcBef>
                <a:spcPts val="1001"/>
              </a:spcBef>
              <a:buNone/>
              <a:tabLst>
                <a:tab pos="0" algn="l"/>
              </a:tabLst>
            </a:pPr>
            <a:r>
              <a:rPr lang="en-US" sz="2000" b="0" strike="noStrike" spc="-1">
                <a:solidFill>
                  <a:srgbClr val="FFFFFF"/>
                </a:solidFill>
                <a:latin typeface="Rockwell"/>
              </a:rPr>
              <a:t>Analyze the distribution of movie genres and their impact on the IMDB score.</a:t>
            </a:r>
          </a:p>
          <a:p>
            <a:pPr indent="0">
              <a:lnSpc>
                <a:spcPct val="120000"/>
              </a:lnSpc>
              <a:spcBef>
                <a:spcPts val="1001"/>
              </a:spcBef>
              <a:buNone/>
              <a:tabLst>
                <a:tab pos="0" algn="l"/>
              </a:tabLst>
            </a:pPr>
            <a:endParaRPr lang="en-US" sz="2000" b="0" strike="noStrike" spc="-1">
              <a:solidFill>
                <a:srgbClr val="FFFFFF"/>
              </a:solidFill>
              <a:latin typeface="Rockwell"/>
            </a:endParaRPr>
          </a:p>
          <a:p>
            <a:pPr indent="0">
              <a:lnSpc>
                <a:spcPct val="120000"/>
              </a:lnSpc>
              <a:spcBef>
                <a:spcPts val="1001"/>
              </a:spcBef>
              <a:buNone/>
              <a:tabLst>
                <a:tab pos="0" algn="l"/>
              </a:tabLst>
            </a:pPr>
            <a:r>
              <a:rPr lang="en-US" sz="2000" b="0" strike="noStrike" spc="-1">
                <a:solidFill>
                  <a:srgbClr val="FFFFFF"/>
                </a:solidFill>
                <a:latin typeface="Rockwell"/>
              </a:rPr>
              <a:t>Determine the most common genres of movies in the dataset. Then, for each genre, calculate descriptive statistics (mean, median, mode, range, variance, standard deviation) of the IMDB scores.</a:t>
            </a:r>
          </a:p>
        </p:txBody>
      </p:sp>
    </p:spTree>
  </p:cSld>
  <p:clrMapOvr>
    <a:masterClrMapping/>
  </p:clrMapOvr>
</p:sld>
</file>

<file path=ppt/theme/theme1.xml><?xml version="1.0" encoding="utf-8"?>
<a:theme xmlns:a="http://schemas.openxmlformats.org/drawingml/2006/main"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1089</TotalTime>
  <Words>688</Words>
  <Application>Microsoft Office PowerPoint</Application>
  <PresentationFormat>Widescreen</PresentationFormat>
  <Paragraphs>73</Paragraphs>
  <Slides>22</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22</vt:i4>
      </vt:variant>
    </vt:vector>
  </HeadingPairs>
  <TitlesOfParts>
    <vt:vector size="32" baseType="lpstr">
      <vt:lpstr>Arial</vt:lpstr>
      <vt:lpstr>Bookman Old Style</vt:lpstr>
      <vt:lpstr>Calibri</vt:lpstr>
      <vt:lpstr>Manrope</vt:lpstr>
      <vt:lpstr>Rockwell</vt:lpstr>
      <vt:lpstr>Symbol</vt:lpstr>
      <vt:lpstr>Times New Roman</vt:lpstr>
      <vt:lpstr>Wingdings</vt:lpstr>
      <vt:lpstr>Damask</vt:lpstr>
      <vt:lpstr>Damask</vt:lpstr>
      <vt:lpstr>IMDB-Movie Analysis </vt:lpstr>
      <vt:lpstr>Project description</vt:lpstr>
      <vt:lpstr>Approach</vt:lpstr>
      <vt:lpstr>Tech STACK</vt:lpstr>
      <vt:lpstr>INSIGHTS</vt:lpstr>
      <vt:lpstr>            Data cleaning</vt:lpstr>
      <vt:lpstr>PowerPoint Presentation</vt:lpstr>
      <vt:lpstr>PowerPoint Presentation</vt:lpstr>
      <vt:lpstr>1.Movie Genre Analysis</vt:lpstr>
      <vt:lpstr>Common GENRES</vt:lpstr>
      <vt:lpstr>2. Movie Duration Analysis</vt:lpstr>
      <vt:lpstr>PowerPoint Presentation</vt:lpstr>
      <vt:lpstr>3.Language Analysis</vt:lpstr>
      <vt:lpstr>PowerPoint Presentation</vt:lpstr>
      <vt:lpstr>Descriptive Analysis:</vt:lpstr>
      <vt:lpstr>4.Top Directors</vt:lpstr>
      <vt:lpstr>PowerPoint Presentation</vt:lpstr>
      <vt:lpstr>5. BUDGET ANALYSIS</vt:lpstr>
      <vt:lpstr>PowerPoint Presentation</vt:lpstr>
      <vt:lpstr>PowerPoint Presentation</vt:lpstr>
      <vt:lpstr>Link of worksheet is mentioned below </vt:lpstr>
      <vt:lpstr>RESULT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IMDB-Movie Analysis</dc:title>
  <dc:subject/>
  <dc:creator>Vivek kushwaha</dc:creator>
  <dc:description/>
  <cp:lastModifiedBy>Vivek kushwaha</cp:lastModifiedBy>
  <cp:revision>31</cp:revision>
  <dcterms:created xsi:type="dcterms:W3CDTF">2023-02-24T06:28:00Z</dcterms:created>
  <dcterms:modified xsi:type="dcterms:W3CDTF">2023-10-28T19:01:08Z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r8>20</vt:r8>
  </property>
</Properties>
</file>